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2E5"/>
    <a:srgbClr val="FFFFFF"/>
    <a:srgbClr val="F6FFFF"/>
    <a:srgbClr val="DE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0"/>
    <p:restoredTop sz="94652"/>
  </p:normalViewPr>
  <p:slideViewPr>
    <p:cSldViewPr snapToGrid="0" snapToObjects="1">
      <p:cViewPr>
        <p:scale>
          <a:sx n="75" d="100"/>
          <a:sy n="75" d="100"/>
        </p:scale>
        <p:origin x="219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0B8E9-D054-0246-9E99-F51252010D6F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193EA-756F-3947-AB2F-4A977372D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17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2674589" y="930275"/>
            <a:ext cx="1957133" cy="2143125"/>
          </a:xfrm>
          <a:custGeom>
            <a:avLst/>
            <a:gdLst>
              <a:gd name="connsiteX0" fmla="*/ 1958986 w 3914775"/>
              <a:gd name="connsiteY0" fmla="*/ 0 h 4286250"/>
              <a:gd name="connsiteX1" fmla="*/ 2300929 w 3914775"/>
              <a:gd name="connsiteY1" fmla="*/ 79908 h 4286250"/>
              <a:gd name="connsiteX2" fmla="*/ 3569636 w 3914775"/>
              <a:gd name="connsiteY2" fmla="*/ 815059 h 4286250"/>
              <a:gd name="connsiteX3" fmla="*/ 3914775 w 3914775"/>
              <a:gd name="connsiteY3" fmla="*/ 1409572 h 4286250"/>
              <a:gd name="connsiteX4" fmla="*/ 3914775 w 3914775"/>
              <a:gd name="connsiteY4" fmla="*/ 2876678 h 4286250"/>
              <a:gd name="connsiteX5" fmla="*/ 3569636 w 3914775"/>
              <a:gd name="connsiteY5" fmla="*/ 3467995 h 4286250"/>
              <a:gd name="connsiteX6" fmla="*/ 2300929 w 3914775"/>
              <a:gd name="connsiteY6" fmla="*/ 4203146 h 4286250"/>
              <a:gd name="connsiteX7" fmla="*/ 1958986 w 3914775"/>
              <a:gd name="connsiteY7" fmla="*/ 4286250 h 4286250"/>
              <a:gd name="connsiteX8" fmla="*/ 1613846 w 3914775"/>
              <a:gd name="connsiteY8" fmla="*/ 4203146 h 4286250"/>
              <a:gd name="connsiteX9" fmla="*/ 345139 w 3914775"/>
              <a:gd name="connsiteY9" fmla="*/ 3467995 h 4286250"/>
              <a:gd name="connsiteX10" fmla="*/ 0 w 3914775"/>
              <a:gd name="connsiteY10" fmla="*/ 2876678 h 4286250"/>
              <a:gd name="connsiteX11" fmla="*/ 0 w 3914775"/>
              <a:gd name="connsiteY11" fmla="*/ 1409572 h 4286250"/>
              <a:gd name="connsiteX12" fmla="*/ 345139 w 3914775"/>
              <a:gd name="connsiteY12" fmla="*/ 815059 h 4286250"/>
              <a:gd name="connsiteX13" fmla="*/ 1613846 w 3914775"/>
              <a:gd name="connsiteY13" fmla="*/ 79908 h 4286250"/>
              <a:gd name="connsiteX14" fmla="*/ 1958986 w 3914775"/>
              <a:gd name="connsiteY14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14775" h="4286250">
                <a:moveTo>
                  <a:pt x="1958986" y="0"/>
                </a:moveTo>
                <a:cubicBezTo>
                  <a:pt x="2080423" y="0"/>
                  <a:pt x="2205057" y="25570"/>
                  <a:pt x="2300929" y="79908"/>
                </a:cubicBezTo>
                <a:cubicBezTo>
                  <a:pt x="2300929" y="79908"/>
                  <a:pt x="2300929" y="79908"/>
                  <a:pt x="3569636" y="815059"/>
                </a:cubicBezTo>
                <a:cubicBezTo>
                  <a:pt x="3758184" y="923733"/>
                  <a:pt x="3914775" y="1189027"/>
                  <a:pt x="3914775" y="1409572"/>
                </a:cubicBezTo>
                <a:cubicBezTo>
                  <a:pt x="3914775" y="1409572"/>
                  <a:pt x="3914775" y="1409572"/>
                  <a:pt x="3914775" y="2876678"/>
                </a:cubicBezTo>
                <a:cubicBezTo>
                  <a:pt x="3914775" y="3094027"/>
                  <a:pt x="3758184" y="3359321"/>
                  <a:pt x="3569636" y="3467995"/>
                </a:cubicBezTo>
                <a:cubicBezTo>
                  <a:pt x="3569636" y="3467995"/>
                  <a:pt x="3569636" y="3467995"/>
                  <a:pt x="2300929" y="4203146"/>
                </a:cubicBezTo>
                <a:cubicBezTo>
                  <a:pt x="2205057" y="4257483"/>
                  <a:pt x="2080423" y="4286250"/>
                  <a:pt x="1958986" y="4286250"/>
                </a:cubicBezTo>
                <a:cubicBezTo>
                  <a:pt x="1834352" y="4286250"/>
                  <a:pt x="1709718" y="4257483"/>
                  <a:pt x="1613846" y="4203146"/>
                </a:cubicBezTo>
                <a:cubicBezTo>
                  <a:pt x="1613846" y="4203146"/>
                  <a:pt x="1613846" y="4203146"/>
                  <a:pt x="345139" y="3467995"/>
                </a:cubicBezTo>
                <a:cubicBezTo>
                  <a:pt x="156591" y="3359321"/>
                  <a:pt x="0" y="3094027"/>
                  <a:pt x="0" y="2876678"/>
                </a:cubicBezTo>
                <a:cubicBezTo>
                  <a:pt x="0" y="2876678"/>
                  <a:pt x="0" y="2876678"/>
                  <a:pt x="0" y="1409572"/>
                </a:cubicBezTo>
                <a:cubicBezTo>
                  <a:pt x="0" y="1189027"/>
                  <a:pt x="156591" y="923733"/>
                  <a:pt x="345139" y="815059"/>
                </a:cubicBezTo>
                <a:cubicBezTo>
                  <a:pt x="345139" y="815059"/>
                  <a:pt x="345139" y="815059"/>
                  <a:pt x="1613846" y="79908"/>
                </a:cubicBezTo>
                <a:cubicBezTo>
                  <a:pt x="1709718" y="25570"/>
                  <a:pt x="1834352" y="0"/>
                  <a:pt x="1958986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6"/>
          </p:nvPr>
        </p:nvSpPr>
        <p:spPr>
          <a:xfrm>
            <a:off x="7560278" y="930275"/>
            <a:ext cx="1957133" cy="2143125"/>
          </a:xfrm>
          <a:custGeom>
            <a:avLst/>
            <a:gdLst>
              <a:gd name="connsiteX0" fmla="*/ 1958986 w 3914776"/>
              <a:gd name="connsiteY0" fmla="*/ 0 h 4286250"/>
              <a:gd name="connsiteX1" fmla="*/ 2300928 w 3914776"/>
              <a:gd name="connsiteY1" fmla="*/ 79908 h 4286250"/>
              <a:gd name="connsiteX2" fmla="*/ 3569636 w 3914776"/>
              <a:gd name="connsiteY2" fmla="*/ 815059 h 4286250"/>
              <a:gd name="connsiteX3" fmla="*/ 3914776 w 3914776"/>
              <a:gd name="connsiteY3" fmla="*/ 1409572 h 4286250"/>
              <a:gd name="connsiteX4" fmla="*/ 3914776 w 3914776"/>
              <a:gd name="connsiteY4" fmla="*/ 2876678 h 4286250"/>
              <a:gd name="connsiteX5" fmla="*/ 3569636 w 3914776"/>
              <a:gd name="connsiteY5" fmla="*/ 3467995 h 4286250"/>
              <a:gd name="connsiteX6" fmla="*/ 2300928 w 3914776"/>
              <a:gd name="connsiteY6" fmla="*/ 4203146 h 4286250"/>
              <a:gd name="connsiteX7" fmla="*/ 1958986 w 3914776"/>
              <a:gd name="connsiteY7" fmla="*/ 4286250 h 4286250"/>
              <a:gd name="connsiteX8" fmla="*/ 1613846 w 3914776"/>
              <a:gd name="connsiteY8" fmla="*/ 4203146 h 4286250"/>
              <a:gd name="connsiteX9" fmla="*/ 345139 w 3914776"/>
              <a:gd name="connsiteY9" fmla="*/ 3467995 h 4286250"/>
              <a:gd name="connsiteX10" fmla="*/ 0 w 3914776"/>
              <a:gd name="connsiteY10" fmla="*/ 2876678 h 4286250"/>
              <a:gd name="connsiteX11" fmla="*/ 0 w 3914776"/>
              <a:gd name="connsiteY11" fmla="*/ 1409572 h 4286250"/>
              <a:gd name="connsiteX12" fmla="*/ 345139 w 3914776"/>
              <a:gd name="connsiteY12" fmla="*/ 815059 h 4286250"/>
              <a:gd name="connsiteX13" fmla="*/ 1613846 w 3914776"/>
              <a:gd name="connsiteY13" fmla="*/ 79908 h 4286250"/>
              <a:gd name="connsiteX14" fmla="*/ 1958986 w 3914776"/>
              <a:gd name="connsiteY14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14776" h="4286250">
                <a:moveTo>
                  <a:pt x="1958986" y="0"/>
                </a:moveTo>
                <a:cubicBezTo>
                  <a:pt x="2080424" y="0"/>
                  <a:pt x="2205056" y="25570"/>
                  <a:pt x="2300928" y="79908"/>
                </a:cubicBezTo>
                <a:cubicBezTo>
                  <a:pt x="2300928" y="79908"/>
                  <a:pt x="2300928" y="79908"/>
                  <a:pt x="3569636" y="815059"/>
                </a:cubicBezTo>
                <a:cubicBezTo>
                  <a:pt x="3758184" y="923733"/>
                  <a:pt x="3914776" y="1189027"/>
                  <a:pt x="3914776" y="1409572"/>
                </a:cubicBezTo>
                <a:cubicBezTo>
                  <a:pt x="3914776" y="1409572"/>
                  <a:pt x="3914776" y="1409572"/>
                  <a:pt x="3914776" y="2876678"/>
                </a:cubicBezTo>
                <a:cubicBezTo>
                  <a:pt x="3914776" y="3094027"/>
                  <a:pt x="3758184" y="3359321"/>
                  <a:pt x="3569636" y="3467995"/>
                </a:cubicBezTo>
                <a:cubicBezTo>
                  <a:pt x="3569636" y="3467995"/>
                  <a:pt x="3569636" y="3467995"/>
                  <a:pt x="2300928" y="4203146"/>
                </a:cubicBezTo>
                <a:cubicBezTo>
                  <a:pt x="2205056" y="4257483"/>
                  <a:pt x="2080424" y="4286250"/>
                  <a:pt x="1958986" y="4286250"/>
                </a:cubicBezTo>
                <a:cubicBezTo>
                  <a:pt x="1834352" y="4286250"/>
                  <a:pt x="1709718" y="4257483"/>
                  <a:pt x="1613846" y="4203146"/>
                </a:cubicBezTo>
                <a:cubicBezTo>
                  <a:pt x="1613846" y="4203146"/>
                  <a:pt x="1613846" y="4203146"/>
                  <a:pt x="345139" y="3467995"/>
                </a:cubicBezTo>
                <a:cubicBezTo>
                  <a:pt x="156591" y="3359321"/>
                  <a:pt x="0" y="3094027"/>
                  <a:pt x="0" y="2876678"/>
                </a:cubicBezTo>
                <a:cubicBezTo>
                  <a:pt x="0" y="2876678"/>
                  <a:pt x="0" y="2876678"/>
                  <a:pt x="0" y="1409572"/>
                </a:cubicBezTo>
                <a:cubicBezTo>
                  <a:pt x="0" y="1189027"/>
                  <a:pt x="156591" y="923733"/>
                  <a:pt x="345139" y="815059"/>
                </a:cubicBezTo>
                <a:cubicBezTo>
                  <a:pt x="345139" y="815059"/>
                  <a:pt x="345139" y="815059"/>
                  <a:pt x="1613846" y="79908"/>
                </a:cubicBezTo>
                <a:cubicBezTo>
                  <a:pt x="1709718" y="25570"/>
                  <a:pt x="1834352" y="0"/>
                  <a:pt x="1958986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23808" y="323850"/>
            <a:ext cx="8220625" cy="5972176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2801086" y="866775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5601357" y="866775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8401628" y="866775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2801086" y="3851815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22"/>
          <p:cNvSpPr>
            <a:spLocks noGrp="1" noChangeAspect="1"/>
          </p:cNvSpPr>
          <p:nvPr>
            <p:ph type="pic" sz="quarter" idx="19"/>
          </p:nvPr>
        </p:nvSpPr>
        <p:spPr>
          <a:xfrm>
            <a:off x="5601357" y="3851815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22"/>
          <p:cNvSpPr>
            <a:spLocks noGrp="1" noChangeAspect="1"/>
          </p:cNvSpPr>
          <p:nvPr>
            <p:ph type="pic" sz="quarter" idx="20"/>
          </p:nvPr>
        </p:nvSpPr>
        <p:spPr>
          <a:xfrm>
            <a:off x="8401628" y="3851815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2801086" y="2511953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5601357" y="2511953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8401628" y="2511953"/>
            <a:ext cx="989285" cy="989672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965497" y="1971675"/>
            <a:ext cx="2028561" cy="2028826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169381" y="1971675"/>
            <a:ext cx="2028561" cy="2028826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7373264" y="1971675"/>
            <a:ext cx="2028562" cy="2028826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780840" y="1971675"/>
            <a:ext cx="2028561" cy="2028826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984724" y="1971675"/>
            <a:ext cx="2028561" cy="2028826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6188607" y="1971675"/>
            <a:ext cx="2028562" cy="2028826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8391194" y="1971675"/>
            <a:ext cx="2028562" cy="2028826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607" y="1971675"/>
            <a:ext cx="2028561" cy="2028826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889491" y="1971675"/>
            <a:ext cx="2028561" cy="2028826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5093375" y="1971675"/>
            <a:ext cx="2028562" cy="2028826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295961" y="1971675"/>
            <a:ext cx="2028562" cy="2028826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9498186" y="1971675"/>
            <a:ext cx="2028562" cy="2028826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743328" y="844870"/>
            <a:ext cx="1583185" cy="1583392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6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6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2" y="3232572"/>
                  <a:pt x="1370062" y="3232572"/>
                  <a:pt x="1106906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6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3895698" y="2968945"/>
            <a:ext cx="1583185" cy="1583392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299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1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6219495" y="1351889"/>
            <a:ext cx="1583185" cy="1583392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8324245" y="3214399"/>
            <a:ext cx="1583185" cy="1583392"/>
          </a:xfrm>
          <a:custGeom>
            <a:avLst/>
            <a:gdLst>
              <a:gd name="connsiteX0" fmla="*/ 1583391 w 3166782"/>
              <a:gd name="connsiteY0" fmla="*/ 0 h 3166783"/>
              <a:gd name="connsiteX1" fmla="*/ 2059877 w 3166782"/>
              <a:gd name="connsiteY1" fmla="*/ 197367 h 3166783"/>
              <a:gd name="connsiteX2" fmla="*/ 2969415 w 3166782"/>
              <a:gd name="connsiteY2" fmla="*/ 1106905 h 3166783"/>
              <a:gd name="connsiteX3" fmla="*/ 2969415 w 3166782"/>
              <a:gd name="connsiteY3" fmla="*/ 2059878 h 3166783"/>
              <a:gd name="connsiteX4" fmla="*/ 2059877 w 3166782"/>
              <a:gd name="connsiteY4" fmla="*/ 2969416 h 3166783"/>
              <a:gd name="connsiteX5" fmla="*/ 1106905 w 3166782"/>
              <a:gd name="connsiteY5" fmla="*/ 2969416 h 3166783"/>
              <a:gd name="connsiteX6" fmla="*/ 197367 w 3166782"/>
              <a:gd name="connsiteY6" fmla="*/ 2059878 h 3166783"/>
              <a:gd name="connsiteX7" fmla="*/ 197367 w 3166782"/>
              <a:gd name="connsiteY7" fmla="*/ 1106905 h 3166783"/>
              <a:gd name="connsiteX8" fmla="*/ 1106905 w 3166782"/>
              <a:gd name="connsiteY8" fmla="*/ 197367 h 3166783"/>
              <a:gd name="connsiteX9" fmla="*/ 1583391 w 3166782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2" h="3166783">
                <a:moveTo>
                  <a:pt x="1583391" y="0"/>
                </a:moveTo>
                <a:cubicBezTo>
                  <a:pt x="1755845" y="0"/>
                  <a:pt x="1928299" y="65789"/>
                  <a:pt x="2059877" y="197367"/>
                </a:cubicBezTo>
                <a:lnTo>
                  <a:pt x="2969415" y="1106905"/>
                </a:lnTo>
                <a:cubicBezTo>
                  <a:pt x="3232571" y="1370062"/>
                  <a:pt x="3232571" y="1796721"/>
                  <a:pt x="2969415" y="2059878"/>
                </a:cubicBezTo>
                <a:lnTo>
                  <a:pt x="2059877" y="2969416"/>
                </a:lnTo>
                <a:cubicBezTo>
                  <a:pt x="1796721" y="3232572"/>
                  <a:pt x="1370061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3" y="65789"/>
                  <a:pt x="1410937" y="0"/>
                  <a:pt x="158339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743328" y="3214034"/>
            <a:ext cx="1583185" cy="1583392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6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6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2" y="3232572"/>
                  <a:pt x="1370062" y="3232572"/>
                  <a:pt x="1106906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6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3895698" y="1225550"/>
            <a:ext cx="1583185" cy="1583392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299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1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6219495" y="3214034"/>
            <a:ext cx="1583185" cy="1583392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8324245" y="1225550"/>
            <a:ext cx="1583185" cy="1583392"/>
          </a:xfrm>
          <a:custGeom>
            <a:avLst/>
            <a:gdLst>
              <a:gd name="connsiteX0" fmla="*/ 1583391 w 3166782"/>
              <a:gd name="connsiteY0" fmla="*/ 0 h 3166783"/>
              <a:gd name="connsiteX1" fmla="*/ 2059877 w 3166782"/>
              <a:gd name="connsiteY1" fmla="*/ 197367 h 3166783"/>
              <a:gd name="connsiteX2" fmla="*/ 2969415 w 3166782"/>
              <a:gd name="connsiteY2" fmla="*/ 1106905 h 3166783"/>
              <a:gd name="connsiteX3" fmla="*/ 2969415 w 3166782"/>
              <a:gd name="connsiteY3" fmla="*/ 2059878 h 3166783"/>
              <a:gd name="connsiteX4" fmla="*/ 2059877 w 3166782"/>
              <a:gd name="connsiteY4" fmla="*/ 2969416 h 3166783"/>
              <a:gd name="connsiteX5" fmla="*/ 1106905 w 3166782"/>
              <a:gd name="connsiteY5" fmla="*/ 2969416 h 3166783"/>
              <a:gd name="connsiteX6" fmla="*/ 197367 w 3166782"/>
              <a:gd name="connsiteY6" fmla="*/ 2059878 h 3166783"/>
              <a:gd name="connsiteX7" fmla="*/ 197367 w 3166782"/>
              <a:gd name="connsiteY7" fmla="*/ 1106905 h 3166783"/>
              <a:gd name="connsiteX8" fmla="*/ 1106905 w 3166782"/>
              <a:gd name="connsiteY8" fmla="*/ 197367 h 3166783"/>
              <a:gd name="connsiteX9" fmla="*/ 1583391 w 3166782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2" h="3166783">
                <a:moveTo>
                  <a:pt x="1583391" y="0"/>
                </a:moveTo>
                <a:cubicBezTo>
                  <a:pt x="1755845" y="0"/>
                  <a:pt x="1928299" y="65789"/>
                  <a:pt x="2059877" y="197367"/>
                </a:cubicBezTo>
                <a:lnTo>
                  <a:pt x="2969415" y="1106905"/>
                </a:lnTo>
                <a:cubicBezTo>
                  <a:pt x="3232571" y="1370062"/>
                  <a:pt x="3232571" y="1796721"/>
                  <a:pt x="2969415" y="2059878"/>
                </a:cubicBezTo>
                <a:lnTo>
                  <a:pt x="2059877" y="2969416"/>
                </a:lnTo>
                <a:cubicBezTo>
                  <a:pt x="1796721" y="3232572"/>
                  <a:pt x="1370061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3" y="65789"/>
                  <a:pt x="1410937" y="0"/>
                  <a:pt x="158339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 userDrawn="1">
            <p:ph type="pic" sz="quarter" idx="20"/>
          </p:nvPr>
        </p:nvSpPr>
        <p:spPr>
          <a:xfrm flipH="1">
            <a:off x="604465" y="174023"/>
            <a:ext cx="4939233" cy="5705759"/>
          </a:xfrm>
          <a:custGeom>
            <a:avLst/>
            <a:gdLst>
              <a:gd name="connsiteX0" fmla="*/ 9042104 w 9879753"/>
              <a:gd name="connsiteY0" fmla="*/ 2385524 h 11411518"/>
              <a:gd name="connsiteX1" fmla="*/ 9042104 w 9879753"/>
              <a:gd name="connsiteY1" fmla="*/ 2385524 h 11411518"/>
              <a:gd name="connsiteX2" fmla="*/ 9042104 w 9879753"/>
              <a:gd name="connsiteY2" fmla="*/ 2385525 h 11411518"/>
              <a:gd name="connsiteX3" fmla="*/ 6604968 w 9879753"/>
              <a:gd name="connsiteY3" fmla="*/ 370 h 11411518"/>
              <a:gd name="connsiteX4" fmla="*/ 5404556 w 9879753"/>
              <a:gd name="connsiteY4" fmla="*/ 837650 h 11411518"/>
              <a:gd name="connsiteX5" fmla="*/ 4719560 w 9879753"/>
              <a:gd name="connsiteY5" fmla="*/ 2570729 h 11411518"/>
              <a:gd name="connsiteX6" fmla="*/ 4719373 w 9879753"/>
              <a:gd name="connsiteY6" fmla="*/ 2568162 h 11411518"/>
              <a:gd name="connsiteX7" fmla="*/ 4014778 w 9879753"/>
              <a:gd name="connsiteY7" fmla="*/ 1551987 h 11411518"/>
              <a:gd name="connsiteX8" fmla="*/ 3891401 w 9879753"/>
              <a:gd name="connsiteY8" fmla="*/ 1495872 h 11411518"/>
              <a:gd name="connsiteX9" fmla="*/ 3763000 w 9879753"/>
              <a:gd name="connsiteY9" fmla="*/ 1452472 h 11411518"/>
              <a:gd name="connsiteX10" fmla="*/ 2173480 w 9879753"/>
              <a:gd name="connsiteY10" fmla="*/ 2240484 h 11411518"/>
              <a:gd name="connsiteX11" fmla="*/ 93040 w 9879753"/>
              <a:gd name="connsiteY11" fmla="*/ 7504120 h 11411518"/>
              <a:gd name="connsiteX12" fmla="*/ 837651 w 9879753"/>
              <a:gd name="connsiteY12" fmla="*/ 9222041 h 11411518"/>
              <a:gd name="connsiteX13" fmla="*/ 837651 w 9879753"/>
              <a:gd name="connsiteY13" fmla="*/ 9222039 h 11411518"/>
              <a:gd name="connsiteX14" fmla="*/ 2174997 w 9879753"/>
              <a:gd name="connsiteY14" fmla="*/ 9005588 h 11411518"/>
              <a:gd name="connsiteX15" fmla="*/ 2176885 w 9879753"/>
              <a:gd name="connsiteY15" fmla="*/ 9003843 h 11411518"/>
              <a:gd name="connsiteX16" fmla="*/ 1941035 w 9879753"/>
              <a:gd name="connsiteY16" fmla="*/ 9600559 h 11411518"/>
              <a:gd name="connsiteX17" fmla="*/ 2685645 w 9879753"/>
              <a:gd name="connsiteY17" fmla="*/ 11318480 h 11411518"/>
              <a:gd name="connsiteX18" fmla="*/ 2685646 w 9879753"/>
              <a:gd name="connsiteY18" fmla="*/ 11318479 h 11411518"/>
              <a:gd name="connsiteX19" fmla="*/ 4403567 w 9879753"/>
              <a:gd name="connsiteY19" fmla="*/ 10573869 h 11411518"/>
              <a:gd name="connsiteX20" fmla="*/ 5180883 w 9879753"/>
              <a:gd name="connsiteY20" fmla="*/ 8607213 h 11411518"/>
              <a:gd name="connsiteX21" fmla="*/ 5170680 w 9879753"/>
              <a:gd name="connsiteY21" fmla="*/ 8651802 h 11411518"/>
              <a:gd name="connsiteX22" fmla="*/ 5988354 w 9879753"/>
              <a:gd name="connsiteY22" fmla="*/ 10111692 h 11411518"/>
              <a:gd name="connsiteX23" fmla="*/ 5988354 w 9879753"/>
              <a:gd name="connsiteY23" fmla="*/ 10111691 h 11411518"/>
              <a:gd name="connsiteX24" fmla="*/ 7706275 w 9879753"/>
              <a:gd name="connsiteY24" fmla="*/ 9367081 h 11411518"/>
              <a:gd name="connsiteX25" fmla="*/ 9786714 w 9879753"/>
              <a:gd name="connsiteY25" fmla="*/ 4103445 h 11411518"/>
              <a:gd name="connsiteX26" fmla="*/ 9165481 w 9879753"/>
              <a:gd name="connsiteY26" fmla="*/ 2441639 h 11411518"/>
              <a:gd name="connsiteX27" fmla="*/ 9042104 w 9879753"/>
              <a:gd name="connsiteY27" fmla="*/ 2385524 h 11411518"/>
              <a:gd name="connsiteX28" fmla="*/ 8929837 w 9879753"/>
              <a:gd name="connsiteY28" fmla="*/ 2346790 h 11411518"/>
              <a:gd name="connsiteX29" fmla="*/ 7447276 w 9879753"/>
              <a:gd name="connsiteY29" fmla="*/ 2891880 h 11411518"/>
              <a:gd name="connsiteX30" fmla="*/ 7424234 w 9879753"/>
              <a:gd name="connsiteY30" fmla="*/ 2931400 h 11411518"/>
              <a:gd name="connsiteX31" fmla="*/ 7867086 w 9879753"/>
              <a:gd name="connsiteY31" fmla="*/ 1810960 h 11411518"/>
              <a:gd name="connsiteX32" fmla="*/ 7122475 w 9879753"/>
              <a:gd name="connsiteY32" fmla="*/ 93039 h 11411518"/>
              <a:gd name="connsiteX33" fmla="*/ 7122476 w 9879753"/>
              <a:gd name="connsiteY33" fmla="*/ 93039 h 11411518"/>
              <a:gd name="connsiteX34" fmla="*/ 6604968 w 9879753"/>
              <a:gd name="connsiteY34" fmla="*/ 370 h 1141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79753" h="11411518">
                <a:moveTo>
                  <a:pt x="9042104" y="2385524"/>
                </a:moveTo>
                <a:lnTo>
                  <a:pt x="9042104" y="2385524"/>
                </a:lnTo>
                <a:lnTo>
                  <a:pt x="9042104" y="2385525"/>
                </a:lnTo>
                <a:close/>
                <a:moveTo>
                  <a:pt x="6604968" y="370"/>
                </a:moveTo>
                <a:cubicBezTo>
                  <a:pt x="6089170" y="12619"/>
                  <a:pt x="5606134" y="327644"/>
                  <a:pt x="5404556" y="837650"/>
                </a:cubicBezTo>
                <a:lnTo>
                  <a:pt x="4719560" y="2570729"/>
                </a:lnTo>
                <a:lnTo>
                  <a:pt x="4719373" y="2568162"/>
                </a:lnTo>
                <a:cubicBezTo>
                  <a:pt x="4667738" y="2144320"/>
                  <a:pt x="4412079" y="1757622"/>
                  <a:pt x="4014778" y="1551987"/>
                </a:cubicBezTo>
                <a:lnTo>
                  <a:pt x="3891401" y="1495872"/>
                </a:lnTo>
                <a:lnTo>
                  <a:pt x="3763000" y="1452472"/>
                </a:lnTo>
                <a:cubicBezTo>
                  <a:pt x="3117204" y="1270126"/>
                  <a:pt x="2425454" y="1602975"/>
                  <a:pt x="2173480" y="2240484"/>
                </a:cubicBezTo>
                <a:lnTo>
                  <a:pt x="93040" y="7504120"/>
                </a:lnTo>
                <a:cubicBezTo>
                  <a:pt x="-175733" y="8184129"/>
                  <a:pt x="157642" y="8953269"/>
                  <a:pt x="837651" y="9222041"/>
                </a:cubicBezTo>
                <a:lnTo>
                  <a:pt x="837651" y="9222039"/>
                </a:lnTo>
                <a:cubicBezTo>
                  <a:pt x="1305158" y="9406821"/>
                  <a:pt x="1814792" y="9306994"/>
                  <a:pt x="2174997" y="9005588"/>
                </a:cubicBezTo>
                <a:lnTo>
                  <a:pt x="2176885" y="9003843"/>
                </a:lnTo>
                <a:lnTo>
                  <a:pt x="1941035" y="9600559"/>
                </a:lnTo>
                <a:cubicBezTo>
                  <a:pt x="1672263" y="10280568"/>
                  <a:pt x="2005636" y="11049708"/>
                  <a:pt x="2685645" y="11318480"/>
                </a:cubicBezTo>
                <a:lnTo>
                  <a:pt x="2685646" y="11318479"/>
                </a:lnTo>
                <a:cubicBezTo>
                  <a:pt x="3365654" y="11587251"/>
                  <a:pt x="4134795" y="11253878"/>
                  <a:pt x="4403567" y="10573869"/>
                </a:cubicBezTo>
                <a:lnTo>
                  <a:pt x="5180883" y="8607213"/>
                </a:lnTo>
                <a:lnTo>
                  <a:pt x="5170680" y="8651802"/>
                </a:lnTo>
                <a:cubicBezTo>
                  <a:pt x="5063731" y="9258248"/>
                  <a:pt x="5393347" y="9876517"/>
                  <a:pt x="5988354" y="10111692"/>
                </a:cubicBezTo>
                <a:lnTo>
                  <a:pt x="5988354" y="10111691"/>
                </a:lnTo>
                <a:cubicBezTo>
                  <a:pt x="6668363" y="10380464"/>
                  <a:pt x="7437503" y="10047090"/>
                  <a:pt x="7706275" y="9367081"/>
                </a:cubicBezTo>
                <a:lnTo>
                  <a:pt x="9786714" y="4103445"/>
                </a:lnTo>
                <a:cubicBezTo>
                  <a:pt x="10038688" y="3465937"/>
                  <a:pt x="9761432" y="2750091"/>
                  <a:pt x="9165481" y="2441639"/>
                </a:cubicBezTo>
                <a:lnTo>
                  <a:pt x="9042104" y="2385524"/>
                </a:lnTo>
                <a:lnTo>
                  <a:pt x="8929837" y="2346790"/>
                </a:lnTo>
                <a:cubicBezTo>
                  <a:pt x="8365467" y="2179712"/>
                  <a:pt x="7762813" y="2408422"/>
                  <a:pt x="7447276" y="2891880"/>
                </a:cubicBezTo>
                <a:lnTo>
                  <a:pt x="7424234" y="2931400"/>
                </a:lnTo>
                <a:lnTo>
                  <a:pt x="7867086" y="1810960"/>
                </a:lnTo>
                <a:cubicBezTo>
                  <a:pt x="8135858" y="1130951"/>
                  <a:pt x="7802484" y="361810"/>
                  <a:pt x="7122475" y="93039"/>
                </a:cubicBezTo>
                <a:lnTo>
                  <a:pt x="7122476" y="93039"/>
                </a:lnTo>
                <a:cubicBezTo>
                  <a:pt x="6952473" y="25846"/>
                  <a:pt x="6776902" y="-3713"/>
                  <a:pt x="6604968" y="37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581737" y="2982507"/>
            <a:ext cx="2257131" cy="100965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3838868" y="2982507"/>
            <a:ext cx="2257131" cy="100965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6095999" y="2982507"/>
            <a:ext cx="2257131" cy="100965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8353131" y="2982507"/>
            <a:ext cx="2257132" cy="1009650"/>
          </a:xfrm>
          <a:custGeom>
            <a:avLst/>
            <a:gdLst>
              <a:gd name="connsiteX0" fmla="*/ 0 w 4514851"/>
              <a:gd name="connsiteY0" fmla="*/ 0 h 2019300"/>
              <a:gd name="connsiteX1" fmla="*/ 4514851 w 4514851"/>
              <a:gd name="connsiteY1" fmla="*/ 0 h 2019300"/>
              <a:gd name="connsiteX2" fmla="*/ 4514851 w 4514851"/>
              <a:gd name="connsiteY2" fmla="*/ 2019300 h 2019300"/>
              <a:gd name="connsiteX3" fmla="*/ 0 w 4514851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1" h="2019300">
                <a:moveTo>
                  <a:pt x="0" y="0"/>
                </a:moveTo>
                <a:lnTo>
                  <a:pt x="4514851" y="0"/>
                </a:lnTo>
                <a:lnTo>
                  <a:pt x="4514851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090291" y="0"/>
            <a:ext cx="6101710" cy="6961239"/>
          </a:xfrm>
          <a:custGeom>
            <a:avLst/>
            <a:gdLst>
              <a:gd name="connsiteX0" fmla="*/ 0 w 12205008"/>
              <a:gd name="connsiteY0" fmla="*/ 0 h 13922477"/>
              <a:gd name="connsiteX1" fmla="*/ 7089034 w 12205008"/>
              <a:gd name="connsiteY1" fmla="*/ 0 h 13922477"/>
              <a:gd name="connsiteX2" fmla="*/ 12205008 w 12205008"/>
              <a:gd name="connsiteY2" fmla="*/ 13922477 h 13922477"/>
              <a:gd name="connsiteX3" fmla="*/ 5115972 w 12205008"/>
              <a:gd name="connsiteY3" fmla="*/ 13922477 h 1392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5008" h="13922477">
                <a:moveTo>
                  <a:pt x="0" y="0"/>
                </a:moveTo>
                <a:lnTo>
                  <a:pt x="7089034" y="0"/>
                </a:lnTo>
                <a:lnTo>
                  <a:pt x="12205008" y="13922477"/>
                </a:lnTo>
                <a:lnTo>
                  <a:pt x="5115972" y="13922477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187868" y="886680"/>
            <a:ext cx="1816264" cy="1816975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83408" y="398206"/>
            <a:ext cx="4541912" cy="569287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77766" y="1541207"/>
            <a:ext cx="2235625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978188" y="1541207"/>
            <a:ext cx="2235625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678609" y="1541207"/>
            <a:ext cx="2235625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611108" y="3389906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2342772" y="3389906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9" name="Picture Placeholder 1"/>
          <p:cNvSpPr>
            <a:spLocks noGrp="1"/>
          </p:cNvSpPr>
          <p:nvPr>
            <p:ph type="pic" sz="quarter" idx="26"/>
          </p:nvPr>
        </p:nvSpPr>
        <p:spPr>
          <a:xfrm>
            <a:off x="4082000" y="3389906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10" name="Picture Placeholder 1"/>
          <p:cNvSpPr>
            <a:spLocks noGrp="1"/>
          </p:cNvSpPr>
          <p:nvPr>
            <p:ph type="pic" sz="quarter" idx="27"/>
          </p:nvPr>
        </p:nvSpPr>
        <p:spPr>
          <a:xfrm>
            <a:off x="5931257" y="3389906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5931257" y="1166659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4082000" y="1166659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2342772" y="1166659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3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611108" y="1166659"/>
            <a:ext cx="1388882" cy="13162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752351" y="3367060"/>
            <a:ext cx="2856206" cy="156670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410433" y="1395386"/>
            <a:ext cx="2856206" cy="156670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0" y="1619250"/>
            <a:ext cx="4197994" cy="288399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94006" y="1619250"/>
            <a:ext cx="4197994" cy="288399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12192000" cy="467677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7066630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314248" y="1"/>
            <a:ext cx="4877752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862395" y="2209979"/>
            <a:ext cx="1695816" cy="758565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4119526" y="2714804"/>
            <a:ext cx="1695816" cy="758565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6376657" y="1845988"/>
            <a:ext cx="1695816" cy="758565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8633788" y="3703958"/>
            <a:ext cx="1695817" cy="758565"/>
          </a:xfrm>
          <a:custGeom>
            <a:avLst/>
            <a:gdLst>
              <a:gd name="connsiteX0" fmla="*/ 0 w 4514851"/>
              <a:gd name="connsiteY0" fmla="*/ 0 h 2019300"/>
              <a:gd name="connsiteX1" fmla="*/ 4514851 w 4514851"/>
              <a:gd name="connsiteY1" fmla="*/ 0 h 2019300"/>
              <a:gd name="connsiteX2" fmla="*/ 4514851 w 4514851"/>
              <a:gd name="connsiteY2" fmla="*/ 2019300 h 2019300"/>
              <a:gd name="connsiteX3" fmla="*/ 0 w 4514851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1" h="2019300">
                <a:moveTo>
                  <a:pt x="0" y="0"/>
                </a:moveTo>
                <a:lnTo>
                  <a:pt x="4514851" y="0"/>
                </a:lnTo>
                <a:lnTo>
                  <a:pt x="4514851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193357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26587" y="1"/>
            <a:ext cx="7665413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4063999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064000" y="1"/>
            <a:ext cx="4063999" cy="2286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2286000"/>
            <a:ext cx="4063999" cy="2286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4064000" y="4572001"/>
            <a:ext cx="4063999" cy="2286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8127999" y="3429001"/>
            <a:ext cx="4063999" cy="3429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8127999" y="0"/>
            <a:ext cx="4063999" cy="3429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339212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422424" y="1336884"/>
            <a:ext cx="107519" cy="1075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230269" y="2580444"/>
            <a:ext cx="118270" cy="1182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9191161" y="1237357"/>
            <a:ext cx="157418" cy="1574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2393180" y="4976392"/>
            <a:ext cx="306762" cy="3068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9279394" y="4666553"/>
            <a:ext cx="190475" cy="190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3367229" y="2712042"/>
            <a:ext cx="209523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937095" y="4991634"/>
            <a:ext cx="66761" cy="667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6992510" y="1387467"/>
            <a:ext cx="66761" cy="667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7140938" y="6186760"/>
            <a:ext cx="143107" cy="1431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9364794" y="2721355"/>
            <a:ext cx="209523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7082031" y="3456327"/>
            <a:ext cx="306762" cy="3068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61052" y="5685363"/>
            <a:ext cx="66761" cy="667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4550019" y="481534"/>
            <a:ext cx="209523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10588087" y="5455431"/>
            <a:ext cx="107519" cy="1075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10827633" y="4281193"/>
            <a:ext cx="66761" cy="667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9708824" y="5630503"/>
            <a:ext cx="157418" cy="1574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1202361" y="5190434"/>
            <a:ext cx="143107" cy="1431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DEE2E4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10038 0.2245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" y="11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1111E-5 2.22222E-6 L 0.09693 0.15278 " pathEditMode="fixed" rAng="0" ptsTypes="AA">
                                      <p:cBhvr>
                                        <p:cTn id="8" dur="28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303E-6 1.85185E-6 L 0.21214 0.37616 " pathEditMode="fixed" rAng="0" ptsTypes="AA">
                                      <p:cBhvr>
                                        <p:cTn id="10" dur="5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4" y="188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0244E-5 0.00011 L 0.34996 -0.11388 " pathEditMode="fixed" rAng="0" ptsTypes="AA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91" y="-57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09686 0.15278 " pathEditMode="fixed" rAng="0" ptsTypes="AA">
                                      <p:cBhvr>
                                        <p:cTn id="14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4666E-6 -3.88889E-6 L 0.01374 0.49132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" y="245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64E-6 -4.62963E-6 L -0.01731 -0.48761 " pathEditMode="fixed" rAng="0" ptsTypes="AA">
                                      <p:cBhvr>
                                        <p:cTn id="18" dur="4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" y="-243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41E-6 2.22222E-6 L 0.09686 0.15278 " pathEditMode="fixed" rAng="0" ptsTypes="AA">
                                      <p:cBhvr>
                                        <p:cTn id="20" dur="2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3234E-7 0.00012 L 0.18513 -0.50046 " pathEditMode="fixed" rAng="0" ptsTypes="AA">
                                      <p:cBhvr>
                                        <p:cTn id="22" dur="4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5" y="-218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09686 0.15278 " pathEditMode="fixed" rAng="0" ptsTypes="AA">
                                      <p:cBhvr>
                                        <p:cTn id="24" dur="3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1111E-5 0.00012 L 0.09693 0.1529 " pathEditMode="fixed" rAng="0" ptsTypes="AA">
                                      <p:cBhvr>
                                        <p:cTn id="26" dur="5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338E-6 -2.03704E-6 L -0.00273 -0.71134 " pathEditMode="fixed" rAng="0" ptsTypes="AA">
                                      <p:cBhvr>
                                        <p:cTn id="28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" y="-355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09686 0.15278 " pathEditMode="fixed" rAng="0" ptsTypes="AA">
                                      <p:cBhvr>
                                        <p:cTn id="30" dur="3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391E-6 0.00012 L -0.41928 -0.01516 " pathEditMode="fixed" rAng="0" ptsTypes="AA">
                                      <p:cBhvr>
                                        <p:cTn id="32" dur="6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7" y="-76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675E-6 3.33333E-6 L 0.04245 0.29872 " pathEditMode="fixed" rAng="0" ptsTypes="AA">
                                      <p:cBhvr>
                                        <p:cTn id="34" dur="4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149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72842E-8 -3.14815E-6 L -0.1714 0.07188 " pathEditMode="fixed" rAng="0" ptsTypes="AA">
                                      <p:cBhvr>
                                        <p:cTn id="36" dur="5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3" y="35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59E-6 4.62963E-6 L -0.32261 -0.33994 " pathEditMode="fixed" rAng="0" ptsTypes="AA">
                                      <p:cBhvr>
                                        <p:cTn id="38" dur="3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1" y="-170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-1873044"/>
            <a:ext cx="12192000" cy="6857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449726" y="0"/>
            <a:ext cx="3742274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224863" y="0"/>
            <a:ext cx="3742274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1883353"/>
            <a:ext cx="6580918" cy="255529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828288" cy="6911182"/>
          </a:xfrm>
          <a:custGeom>
            <a:avLst/>
            <a:gdLst>
              <a:gd name="connsiteX0" fmla="*/ 0 w 19659136"/>
              <a:gd name="connsiteY0" fmla="*/ 9138765 h 13822363"/>
              <a:gd name="connsiteX1" fmla="*/ 4633187 w 19659136"/>
              <a:gd name="connsiteY1" fmla="*/ 13822363 h 13822363"/>
              <a:gd name="connsiteX2" fmla="*/ 0 w 19659136"/>
              <a:gd name="connsiteY2" fmla="*/ 13822363 h 13822363"/>
              <a:gd name="connsiteX3" fmla="*/ 13915310 w 19659136"/>
              <a:gd name="connsiteY3" fmla="*/ 8015521 h 13822363"/>
              <a:gd name="connsiteX4" fmla="*/ 19659136 w 19659136"/>
              <a:gd name="connsiteY4" fmla="*/ 13822363 h 13822363"/>
              <a:gd name="connsiteX5" fmla="*/ 12275342 w 19659136"/>
              <a:gd name="connsiteY5" fmla="*/ 13822363 h 13822363"/>
              <a:gd name="connsiteX6" fmla="*/ 10222625 w 19659136"/>
              <a:gd name="connsiteY6" fmla="*/ 11746015 h 13822363"/>
              <a:gd name="connsiteX7" fmla="*/ 1 w 19659136"/>
              <a:gd name="connsiteY7" fmla="*/ 1542295 h 13822363"/>
              <a:gd name="connsiteX8" fmla="*/ 12146161 w 19659136"/>
              <a:gd name="connsiteY8" fmla="*/ 13822363 h 13822363"/>
              <a:gd name="connsiteX9" fmla="*/ 4762368 w 19659136"/>
              <a:gd name="connsiteY9" fmla="*/ 13822363 h 13822363"/>
              <a:gd name="connsiteX10" fmla="*/ 1 w 19659136"/>
              <a:gd name="connsiteY10" fmla="*/ 9006434 h 13822363"/>
              <a:gd name="connsiteX11" fmla="*/ 1 w 19659136"/>
              <a:gd name="connsiteY11" fmla="*/ 0 h 13822363"/>
              <a:gd name="connsiteX12" fmla="*/ 5988013 w 19659136"/>
              <a:gd name="connsiteY12" fmla="*/ 0 h 13822363"/>
              <a:gd name="connsiteX13" fmla="*/ 9737409 w 19659136"/>
              <a:gd name="connsiteY13" fmla="*/ 3791935 h 13822363"/>
              <a:gd name="connsiteX14" fmla="*/ 6044726 w 19659136"/>
              <a:gd name="connsiteY14" fmla="*/ 7522428 h 13822363"/>
              <a:gd name="connsiteX15" fmla="*/ 1 w 19659136"/>
              <a:gd name="connsiteY15" fmla="*/ 1411539 h 1382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59136" h="13822363">
                <a:moveTo>
                  <a:pt x="0" y="9138765"/>
                </a:moveTo>
                <a:lnTo>
                  <a:pt x="4633187" y="13822363"/>
                </a:lnTo>
                <a:lnTo>
                  <a:pt x="0" y="13822363"/>
                </a:lnTo>
                <a:close/>
                <a:moveTo>
                  <a:pt x="13915310" y="8015521"/>
                </a:moveTo>
                <a:lnTo>
                  <a:pt x="19659136" y="13822363"/>
                </a:lnTo>
                <a:lnTo>
                  <a:pt x="12275342" y="13822363"/>
                </a:lnTo>
                <a:lnTo>
                  <a:pt x="10222625" y="11746015"/>
                </a:lnTo>
                <a:close/>
                <a:moveTo>
                  <a:pt x="1" y="1542295"/>
                </a:moveTo>
                <a:lnTo>
                  <a:pt x="12146161" y="13822363"/>
                </a:lnTo>
                <a:lnTo>
                  <a:pt x="4762368" y="13822363"/>
                </a:lnTo>
                <a:lnTo>
                  <a:pt x="1" y="9006434"/>
                </a:lnTo>
                <a:close/>
                <a:moveTo>
                  <a:pt x="1" y="0"/>
                </a:moveTo>
                <a:lnTo>
                  <a:pt x="5988013" y="0"/>
                </a:lnTo>
                <a:lnTo>
                  <a:pt x="9737409" y="3791935"/>
                </a:lnTo>
                <a:lnTo>
                  <a:pt x="6044726" y="7522428"/>
                </a:lnTo>
                <a:lnTo>
                  <a:pt x="1" y="141153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47073" y="261030"/>
            <a:ext cx="5028545" cy="606602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066104" y="1174173"/>
            <a:ext cx="1670194" cy="1670411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424533" y="1174173"/>
            <a:ext cx="1670194" cy="1670411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4066104" y="3429000"/>
            <a:ext cx="1670194" cy="1670411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6424533" y="3429000"/>
            <a:ext cx="1670194" cy="1670411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879898" y="1789085"/>
            <a:ext cx="3857562" cy="2632131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457109" y="1789085"/>
            <a:ext cx="3857562" cy="2632131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4429342" y="1638300"/>
            <a:ext cx="3333316" cy="3333750"/>
          </a:xfrm>
          <a:custGeom>
            <a:avLst/>
            <a:gdLst>
              <a:gd name="connsiteX0" fmla="*/ 3333750 w 6667500"/>
              <a:gd name="connsiteY0" fmla="*/ 0 h 6667500"/>
              <a:gd name="connsiteX1" fmla="*/ 6667500 w 6667500"/>
              <a:gd name="connsiteY1" fmla="*/ 3333750 h 6667500"/>
              <a:gd name="connsiteX2" fmla="*/ 3333750 w 6667500"/>
              <a:gd name="connsiteY2" fmla="*/ 6667500 h 6667500"/>
              <a:gd name="connsiteX3" fmla="*/ 0 w 6667500"/>
              <a:gd name="connsiteY3" fmla="*/ 3333750 h 6667500"/>
              <a:gd name="connsiteX4" fmla="*/ 3333750 w 6667500"/>
              <a:gd name="connsiteY4" fmla="*/ 0 h 666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0" h="6667500">
                <a:moveTo>
                  <a:pt x="3333750" y="0"/>
                </a:moveTo>
                <a:cubicBezTo>
                  <a:pt x="5174929" y="0"/>
                  <a:pt x="6667500" y="1492571"/>
                  <a:pt x="6667500" y="3333750"/>
                </a:cubicBezTo>
                <a:cubicBezTo>
                  <a:pt x="6667500" y="5174929"/>
                  <a:pt x="5174929" y="6667500"/>
                  <a:pt x="3333750" y="6667500"/>
                </a:cubicBezTo>
                <a:cubicBezTo>
                  <a:pt x="1492571" y="6667500"/>
                  <a:pt x="0" y="5174929"/>
                  <a:pt x="0" y="3333750"/>
                </a:cubicBezTo>
                <a:cubicBezTo>
                  <a:pt x="0" y="1492571"/>
                  <a:pt x="1492571" y="0"/>
                  <a:pt x="333375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2" grpId="0" animBg="1"/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8362488" y="2236992"/>
            <a:ext cx="1854533" cy="2153800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6112112" y="2010843"/>
            <a:ext cx="2243984" cy="2606098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3109257" y="1579534"/>
            <a:ext cx="2986743" cy="3468716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5009148" y="1151102"/>
            <a:ext cx="2173705" cy="2173988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172778" y="2346057"/>
            <a:ext cx="2173705" cy="2173988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845518" y="2346057"/>
            <a:ext cx="2173705" cy="2173988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009148" y="3541011"/>
            <a:ext cx="2173705" cy="2173988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8963" y="204258"/>
            <a:ext cx="9286226" cy="619162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701116" y="204258"/>
            <a:ext cx="9286226" cy="619162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92805" y="180975"/>
            <a:ext cx="11806390" cy="621490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315051" y="1304924"/>
            <a:ext cx="1561897" cy="1562100"/>
          </a:xfrm>
          <a:custGeom>
            <a:avLst/>
            <a:gdLst>
              <a:gd name="connsiteX0" fmla="*/ 1562100 w 3124200"/>
              <a:gd name="connsiteY0" fmla="*/ 0 h 3124200"/>
              <a:gd name="connsiteX1" fmla="*/ 3124200 w 3124200"/>
              <a:gd name="connsiteY1" fmla="*/ 1562100 h 3124200"/>
              <a:gd name="connsiteX2" fmla="*/ 1562100 w 3124200"/>
              <a:gd name="connsiteY2" fmla="*/ 3124200 h 3124200"/>
              <a:gd name="connsiteX3" fmla="*/ 0 w 3124200"/>
              <a:gd name="connsiteY3" fmla="*/ 1562100 h 3124200"/>
              <a:gd name="connsiteX4" fmla="*/ 1562100 w 3124200"/>
              <a:gd name="connsiteY4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3124200">
                <a:moveTo>
                  <a:pt x="1562100" y="0"/>
                </a:moveTo>
                <a:cubicBezTo>
                  <a:pt x="2424824" y="0"/>
                  <a:pt x="3124200" y="699376"/>
                  <a:pt x="3124200" y="1562100"/>
                </a:cubicBezTo>
                <a:cubicBezTo>
                  <a:pt x="3124200" y="2424824"/>
                  <a:pt x="2424824" y="3124200"/>
                  <a:pt x="1562100" y="3124200"/>
                </a:cubicBezTo>
                <a:cubicBezTo>
                  <a:pt x="699376" y="3124200"/>
                  <a:pt x="0" y="2424824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84138"/>
            <a:ext cx="7881705" cy="6773863"/>
          </a:xfrm>
          <a:custGeom>
            <a:avLst/>
            <a:gdLst>
              <a:gd name="connsiteX0" fmla="*/ 13111163 w 15765463"/>
              <a:gd name="connsiteY0" fmla="*/ 5346700 h 13547725"/>
              <a:gd name="connsiteX1" fmla="*/ 15765463 w 15765463"/>
              <a:gd name="connsiteY1" fmla="*/ 8029575 h 13547725"/>
              <a:gd name="connsiteX2" fmla="*/ 10307638 w 15765463"/>
              <a:gd name="connsiteY2" fmla="*/ 13547725 h 13547725"/>
              <a:gd name="connsiteX3" fmla="*/ 5000625 w 15765463"/>
              <a:gd name="connsiteY3" fmla="*/ 13547725 h 13547725"/>
              <a:gd name="connsiteX4" fmla="*/ 12680950 w 15765463"/>
              <a:gd name="connsiteY4" fmla="*/ 365126 h 13547725"/>
              <a:gd name="connsiteX5" fmla="*/ 15335250 w 15765463"/>
              <a:gd name="connsiteY5" fmla="*/ 3048001 h 13547725"/>
              <a:gd name="connsiteX6" fmla="*/ 4949827 w 15765463"/>
              <a:gd name="connsiteY6" fmla="*/ 13547725 h 13547725"/>
              <a:gd name="connsiteX7" fmla="*/ 1 w 15765463"/>
              <a:gd name="connsiteY7" fmla="*/ 13547725 h 13547725"/>
              <a:gd name="connsiteX8" fmla="*/ 1 w 15765463"/>
              <a:gd name="connsiteY8" fmla="*/ 13187363 h 13547725"/>
              <a:gd name="connsiteX9" fmla="*/ 2293938 w 15765463"/>
              <a:gd name="connsiteY9" fmla="*/ 28575 h 13547725"/>
              <a:gd name="connsiteX10" fmla="*/ 4949826 w 15765463"/>
              <a:gd name="connsiteY10" fmla="*/ 2711450 h 13547725"/>
              <a:gd name="connsiteX11" fmla="*/ 0 w 15765463"/>
              <a:gd name="connsiteY11" fmla="*/ 7713663 h 13547725"/>
              <a:gd name="connsiteX12" fmla="*/ 0 w 15765463"/>
              <a:gd name="connsiteY12" fmla="*/ 2347913 h 13547725"/>
              <a:gd name="connsiteX13" fmla="*/ 7680325 w 15765463"/>
              <a:gd name="connsiteY13" fmla="*/ 0 h 13547725"/>
              <a:gd name="connsiteX14" fmla="*/ 10334625 w 15765463"/>
              <a:gd name="connsiteY14" fmla="*/ 2682876 h 13547725"/>
              <a:gd name="connsiteX15" fmla="*/ 0 w 15765463"/>
              <a:gd name="connsiteY15" fmla="*/ 13134975 h 13547725"/>
              <a:gd name="connsiteX16" fmla="*/ 0 w 15765463"/>
              <a:gd name="connsiteY16" fmla="*/ 7766050 h 135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765463" h="13547725">
                <a:moveTo>
                  <a:pt x="13111163" y="5346700"/>
                </a:moveTo>
                <a:lnTo>
                  <a:pt x="15765463" y="8029575"/>
                </a:lnTo>
                <a:lnTo>
                  <a:pt x="10307638" y="13547725"/>
                </a:lnTo>
                <a:lnTo>
                  <a:pt x="5000625" y="13547725"/>
                </a:lnTo>
                <a:close/>
                <a:moveTo>
                  <a:pt x="12680950" y="365126"/>
                </a:moveTo>
                <a:lnTo>
                  <a:pt x="15335250" y="3048001"/>
                </a:lnTo>
                <a:lnTo>
                  <a:pt x="4949827" y="13547725"/>
                </a:lnTo>
                <a:lnTo>
                  <a:pt x="1" y="13547725"/>
                </a:lnTo>
                <a:lnTo>
                  <a:pt x="1" y="13187363"/>
                </a:lnTo>
                <a:close/>
                <a:moveTo>
                  <a:pt x="2293938" y="28575"/>
                </a:moveTo>
                <a:lnTo>
                  <a:pt x="4949826" y="2711450"/>
                </a:lnTo>
                <a:lnTo>
                  <a:pt x="0" y="7713663"/>
                </a:lnTo>
                <a:lnTo>
                  <a:pt x="0" y="2347913"/>
                </a:lnTo>
                <a:close/>
                <a:moveTo>
                  <a:pt x="7680325" y="0"/>
                </a:moveTo>
                <a:lnTo>
                  <a:pt x="10334625" y="2682876"/>
                </a:lnTo>
                <a:lnTo>
                  <a:pt x="0" y="13134975"/>
                </a:lnTo>
                <a:lnTo>
                  <a:pt x="0" y="776605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419226" y="3176566"/>
            <a:ext cx="3495675" cy="214706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anchor="ctr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439024" y="975292"/>
            <a:ext cx="3495675" cy="214706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anchor="ctr"/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419226" y="1032442"/>
            <a:ext cx="3495675" cy="214706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anchor="ctr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439024" y="3179505"/>
            <a:ext cx="3495675" cy="214706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anchor="ctr"/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372140"/>
            <a:ext cx="12192000" cy="103367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800">
              <a:solidFill>
                <a:srgbClr val="DEE2E4"/>
              </a:solidFill>
            </a:endParaRP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394098" y="2022626"/>
            <a:ext cx="2187303" cy="199057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807097" y="1616226"/>
            <a:ext cx="2187303" cy="199057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220098" y="2022626"/>
            <a:ext cx="2187303" cy="199057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8633097" y="1616225"/>
            <a:ext cx="2187303" cy="199057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0" y="-53182"/>
            <a:ext cx="7922975" cy="6964363"/>
          </a:xfrm>
          <a:custGeom>
            <a:avLst/>
            <a:gdLst>
              <a:gd name="connsiteX0" fmla="*/ 0 w 15848013"/>
              <a:gd name="connsiteY0" fmla="*/ 12306301 h 13928726"/>
              <a:gd name="connsiteX1" fmla="*/ 12538075 w 15848013"/>
              <a:gd name="connsiteY1" fmla="*/ 12306301 h 13928726"/>
              <a:gd name="connsiteX2" fmla="*/ 12538075 w 15848013"/>
              <a:gd name="connsiteY2" fmla="*/ 13928726 h 13928726"/>
              <a:gd name="connsiteX3" fmla="*/ 0 w 15848013"/>
              <a:gd name="connsiteY3" fmla="*/ 13928726 h 13928726"/>
              <a:gd name="connsiteX4" fmla="*/ 0 w 15848013"/>
              <a:gd name="connsiteY4" fmla="*/ 7767638 h 13928726"/>
              <a:gd name="connsiteX5" fmla="*/ 15848013 w 15848013"/>
              <a:gd name="connsiteY5" fmla="*/ 7767638 h 13928726"/>
              <a:gd name="connsiteX6" fmla="*/ 15848013 w 15848013"/>
              <a:gd name="connsiteY6" fmla="*/ 12261851 h 13928726"/>
              <a:gd name="connsiteX7" fmla="*/ 0 w 15848013"/>
              <a:gd name="connsiteY7" fmla="*/ 12261851 h 13928726"/>
              <a:gd name="connsiteX8" fmla="*/ 1 w 15848013"/>
              <a:gd name="connsiteY8" fmla="*/ 3230564 h 13928726"/>
              <a:gd name="connsiteX9" fmla="*/ 13960475 w 15848013"/>
              <a:gd name="connsiteY9" fmla="*/ 3230564 h 13928726"/>
              <a:gd name="connsiteX10" fmla="*/ 13957300 w 15848013"/>
              <a:gd name="connsiteY10" fmla="*/ 7724776 h 13928726"/>
              <a:gd name="connsiteX11" fmla="*/ 1 w 15848013"/>
              <a:gd name="connsiteY11" fmla="*/ 7724776 h 13928726"/>
              <a:gd name="connsiteX12" fmla="*/ 1 w 15848013"/>
              <a:gd name="connsiteY12" fmla="*/ 0 h 13928726"/>
              <a:gd name="connsiteX13" fmla="*/ 11312525 w 15848013"/>
              <a:gd name="connsiteY13" fmla="*/ 0 h 13928726"/>
              <a:gd name="connsiteX14" fmla="*/ 11312525 w 15848013"/>
              <a:gd name="connsiteY14" fmla="*/ 3189289 h 13928726"/>
              <a:gd name="connsiteX15" fmla="*/ 1 w 15848013"/>
              <a:gd name="connsiteY15" fmla="*/ 3189289 h 1392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48013" h="13928726">
                <a:moveTo>
                  <a:pt x="0" y="12306301"/>
                </a:moveTo>
                <a:lnTo>
                  <a:pt x="12538075" y="12306301"/>
                </a:lnTo>
                <a:lnTo>
                  <a:pt x="12538075" y="13928726"/>
                </a:lnTo>
                <a:lnTo>
                  <a:pt x="0" y="13928726"/>
                </a:lnTo>
                <a:close/>
                <a:moveTo>
                  <a:pt x="0" y="7767638"/>
                </a:moveTo>
                <a:lnTo>
                  <a:pt x="15848013" y="7767638"/>
                </a:lnTo>
                <a:lnTo>
                  <a:pt x="15848013" y="12261851"/>
                </a:lnTo>
                <a:lnTo>
                  <a:pt x="0" y="12261851"/>
                </a:lnTo>
                <a:close/>
                <a:moveTo>
                  <a:pt x="1" y="3230564"/>
                </a:moveTo>
                <a:lnTo>
                  <a:pt x="13960475" y="3230564"/>
                </a:lnTo>
                <a:lnTo>
                  <a:pt x="13957300" y="7724776"/>
                </a:lnTo>
                <a:lnTo>
                  <a:pt x="1" y="7724776"/>
                </a:lnTo>
                <a:close/>
                <a:moveTo>
                  <a:pt x="1" y="0"/>
                </a:moveTo>
                <a:lnTo>
                  <a:pt x="11312525" y="0"/>
                </a:lnTo>
                <a:lnTo>
                  <a:pt x="11312525" y="3189289"/>
                </a:lnTo>
                <a:lnTo>
                  <a:pt x="1" y="318928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-52381" y="0"/>
            <a:ext cx="12244381" cy="6977063"/>
          </a:xfrm>
          <a:custGeom>
            <a:avLst/>
            <a:gdLst>
              <a:gd name="connsiteX0" fmla="*/ 0 w 24491950"/>
              <a:gd name="connsiteY0" fmla="*/ 10491788 h 13954126"/>
              <a:gd name="connsiteX1" fmla="*/ 24491950 w 24491950"/>
              <a:gd name="connsiteY1" fmla="*/ 10491788 h 13954126"/>
              <a:gd name="connsiteX2" fmla="*/ 24491950 w 24491950"/>
              <a:gd name="connsiteY2" fmla="*/ 13954126 h 13954126"/>
              <a:gd name="connsiteX3" fmla="*/ 0 w 24491950"/>
              <a:gd name="connsiteY3" fmla="*/ 13954126 h 13954126"/>
              <a:gd name="connsiteX4" fmla="*/ 0 w 24491950"/>
              <a:gd name="connsiteY4" fmla="*/ 6996113 h 13954126"/>
              <a:gd name="connsiteX5" fmla="*/ 24491950 w 24491950"/>
              <a:gd name="connsiteY5" fmla="*/ 6996113 h 13954126"/>
              <a:gd name="connsiteX6" fmla="*/ 24491950 w 24491950"/>
              <a:gd name="connsiteY6" fmla="*/ 10455276 h 13954126"/>
              <a:gd name="connsiteX7" fmla="*/ 0 w 24491950"/>
              <a:gd name="connsiteY7" fmla="*/ 10455276 h 13954126"/>
              <a:gd name="connsiteX8" fmla="*/ 0 w 24491950"/>
              <a:gd name="connsiteY8" fmla="*/ 3498851 h 13954126"/>
              <a:gd name="connsiteX9" fmla="*/ 24491950 w 24491950"/>
              <a:gd name="connsiteY9" fmla="*/ 3498851 h 13954126"/>
              <a:gd name="connsiteX10" fmla="*/ 24491950 w 24491950"/>
              <a:gd name="connsiteY10" fmla="*/ 6958013 h 13954126"/>
              <a:gd name="connsiteX11" fmla="*/ 0 w 24491950"/>
              <a:gd name="connsiteY11" fmla="*/ 6958013 h 13954126"/>
              <a:gd name="connsiteX12" fmla="*/ 0 w 24491950"/>
              <a:gd name="connsiteY12" fmla="*/ 0 h 13954126"/>
              <a:gd name="connsiteX13" fmla="*/ 24491950 w 24491950"/>
              <a:gd name="connsiteY13" fmla="*/ 0 h 13954126"/>
              <a:gd name="connsiteX14" fmla="*/ 24491950 w 24491950"/>
              <a:gd name="connsiteY14" fmla="*/ 3459164 h 13954126"/>
              <a:gd name="connsiteX15" fmla="*/ 0 w 24491950"/>
              <a:gd name="connsiteY15" fmla="*/ 3459164 h 1395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91950" h="13954126">
                <a:moveTo>
                  <a:pt x="0" y="10491788"/>
                </a:moveTo>
                <a:lnTo>
                  <a:pt x="24491950" y="10491788"/>
                </a:lnTo>
                <a:lnTo>
                  <a:pt x="24491950" y="13954126"/>
                </a:lnTo>
                <a:lnTo>
                  <a:pt x="0" y="13954126"/>
                </a:lnTo>
                <a:close/>
                <a:moveTo>
                  <a:pt x="0" y="6996113"/>
                </a:moveTo>
                <a:lnTo>
                  <a:pt x="24491950" y="6996113"/>
                </a:lnTo>
                <a:lnTo>
                  <a:pt x="24491950" y="10455276"/>
                </a:lnTo>
                <a:lnTo>
                  <a:pt x="0" y="10455276"/>
                </a:lnTo>
                <a:close/>
                <a:moveTo>
                  <a:pt x="0" y="3498851"/>
                </a:moveTo>
                <a:lnTo>
                  <a:pt x="24491950" y="3498851"/>
                </a:lnTo>
                <a:lnTo>
                  <a:pt x="24491950" y="6958013"/>
                </a:lnTo>
                <a:lnTo>
                  <a:pt x="0" y="6958013"/>
                </a:lnTo>
                <a:close/>
                <a:moveTo>
                  <a:pt x="0" y="0"/>
                </a:moveTo>
                <a:lnTo>
                  <a:pt x="24491950" y="0"/>
                </a:lnTo>
                <a:lnTo>
                  <a:pt x="24491950" y="3459164"/>
                </a:lnTo>
                <a:lnTo>
                  <a:pt x="0" y="3459164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" y="-1"/>
            <a:ext cx="12191998" cy="6862888"/>
          </a:xfrm>
          <a:custGeom>
            <a:avLst/>
            <a:gdLst>
              <a:gd name="connsiteX0" fmla="*/ 20353079 w 24387171"/>
              <a:gd name="connsiteY0" fmla="*/ 1 h 13725775"/>
              <a:gd name="connsiteX1" fmla="*/ 24387171 w 24387171"/>
              <a:gd name="connsiteY1" fmla="*/ 1 h 13725775"/>
              <a:gd name="connsiteX2" fmla="*/ 24387171 w 24387171"/>
              <a:gd name="connsiteY2" fmla="*/ 13725775 h 13725775"/>
              <a:gd name="connsiteX3" fmla="*/ 20353079 w 24387171"/>
              <a:gd name="connsiteY3" fmla="*/ 13725775 h 13725775"/>
              <a:gd name="connsiteX4" fmla="*/ 8141232 w 24387171"/>
              <a:gd name="connsiteY4" fmla="*/ 1 h 13725775"/>
              <a:gd name="connsiteX5" fmla="*/ 12175325 w 24387171"/>
              <a:gd name="connsiteY5" fmla="*/ 1 h 13725775"/>
              <a:gd name="connsiteX6" fmla="*/ 12175325 w 24387171"/>
              <a:gd name="connsiteY6" fmla="*/ 13725775 h 13725775"/>
              <a:gd name="connsiteX7" fmla="*/ 8141232 w 24387171"/>
              <a:gd name="connsiteY7" fmla="*/ 13725775 h 13725775"/>
              <a:gd name="connsiteX8" fmla="*/ 4068789 w 24387171"/>
              <a:gd name="connsiteY8" fmla="*/ 1 h 13725775"/>
              <a:gd name="connsiteX9" fmla="*/ 8102882 w 24387171"/>
              <a:gd name="connsiteY9" fmla="*/ 1 h 13725775"/>
              <a:gd name="connsiteX10" fmla="*/ 8102882 w 24387171"/>
              <a:gd name="connsiteY10" fmla="*/ 13725775 h 13725775"/>
              <a:gd name="connsiteX11" fmla="*/ 4068789 w 24387171"/>
              <a:gd name="connsiteY11" fmla="*/ 13725775 h 13725775"/>
              <a:gd name="connsiteX12" fmla="*/ 0 w 24387171"/>
              <a:gd name="connsiteY12" fmla="*/ 1 h 13725775"/>
              <a:gd name="connsiteX13" fmla="*/ 4034092 w 24387171"/>
              <a:gd name="connsiteY13" fmla="*/ 1 h 13725775"/>
              <a:gd name="connsiteX14" fmla="*/ 4034092 w 24387171"/>
              <a:gd name="connsiteY14" fmla="*/ 13725775 h 13725775"/>
              <a:gd name="connsiteX15" fmla="*/ 0 w 24387171"/>
              <a:gd name="connsiteY15" fmla="*/ 13725775 h 13725775"/>
              <a:gd name="connsiteX16" fmla="*/ 16284290 w 24387171"/>
              <a:gd name="connsiteY16" fmla="*/ 0 h 13725775"/>
              <a:gd name="connsiteX17" fmla="*/ 20318383 w 24387171"/>
              <a:gd name="connsiteY17" fmla="*/ 0 h 13725775"/>
              <a:gd name="connsiteX18" fmla="*/ 20318383 w 24387171"/>
              <a:gd name="connsiteY18" fmla="*/ 13725775 h 13725775"/>
              <a:gd name="connsiteX19" fmla="*/ 16284290 w 24387171"/>
              <a:gd name="connsiteY19" fmla="*/ 13725775 h 13725775"/>
              <a:gd name="connsiteX20" fmla="*/ 12211848 w 24387171"/>
              <a:gd name="connsiteY20" fmla="*/ 0 h 13725775"/>
              <a:gd name="connsiteX21" fmla="*/ 16245941 w 24387171"/>
              <a:gd name="connsiteY21" fmla="*/ 0 h 13725775"/>
              <a:gd name="connsiteX22" fmla="*/ 16245941 w 24387171"/>
              <a:gd name="connsiteY22" fmla="*/ 13725775 h 13725775"/>
              <a:gd name="connsiteX23" fmla="*/ 12211848 w 24387171"/>
              <a:gd name="connsiteY23" fmla="*/ 13725775 h 137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7171" h="13725775">
                <a:moveTo>
                  <a:pt x="20353079" y="1"/>
                </a:moveTo>
                <a:lnTo>
                  <a:pt x="24387171" y="1"/>
                </a:lnTo>
                <a:lnTo>
                  <a:pt x="24387171" y="13725775"/>
                </a:lnTo>
                <a:lnTo>
                  <a:pt x="20353079" y="13725775"/>
                </a:lnTo>
                <a:close/>
                <a:moveTo>
                  <a:pt x="8141232" y="1"/>
                </a:moveTo>
                <a:lnTo>
                  <a:pt x="12175325" y="1"/>
                </a:lnTo>
                <a:lnTo>
                  <a:pt x="12175325" y="13725775"/>
                </a:lnTo>
                <a:lnTo>
                  <a:pt x="8141232" y="13725775"/>
                </a:lnTo>
                <a:close/>
                <a:moveTo>
                  <a:pt x="4068789" y="1"/>
                </a:moveTo>
                <a:lnTo>
                  <a:pt x="8102882" y="1"/>
                </a:lnTo>
                <a:lnTo>
                  <a:pt x="8102882" y="13725775"/>
                </a:lnTo>
                <a:lnTo>
                  <a:pt x="4068789" y="13725775"/>
                </a:lnTo>
                <a:close/>
                <a:moveTo>
                  <a:pt x="0" y="1"/>
                </a:moveTo>
                <a:lnTo>
                  <a:pt x="4034092" y="1"/>
                </a:lnTo>
                <a:lnTo>
                  <a:pt x="4034092" y="13725775"/>
                </a:lnTo>
                <a:lnTo>
                  <a:pt x="0" y="13725775"/>
                </a:lnTo>
                <a:close/>
                <a:moveTo>
                  <a:pt x="16284290" y="0"/>
                </a:moveTo>
                <a:lnTo>
                  <a:pt x="20318383" y="0"/>
                </a:lnTo>
                <a:lnTo>
                  <a:pt x="20318383" y="13725775"/>
                </a:lnTo>
                <a:lnTo>
                  <a:pt x="16284290" y="13725775"/>
                </a:lnTo>
                <a:close/>
                <a:moveTo>
                  <a:pt x="12211848" y="0"/>
                </a:moveTo>
                <a:lnTo>
                  <a:pt x="16245941" y="0"/>
                </a:lnTo>
                <a:lnTo>
                  <a:pt x="16245941" y="13725775"/>
                </a:lnTo>
                <a:lnTo>
                  <a:pt x="12211848" y="13725775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5426815" y="1426744"/>
            <a:ext cx="3576342" cy="3576809"/>
          </a:xfrm>
          <a:custGeom>
            <a:avLst/>
            <a:gdLst>
              <a:gd name="connsiteX0" fmla="*/ 0 w 7153616"/>
              <a:gd name="connsiteY0" fmla="*/ 0 h 7153617"/>
              <a:gd name="connsiteX1" fmla="*/ 7153616 w 7153616"/>
              <a:gd name="connsiteY1" fmla="*/ 0 h 7153617"/>
              <a:gd name="connsiteX2" fmla="*/ 7153616 w 7153616"/>
              <a:gd name="connsiteY2" fmla="*/ 7153617 h 7153617"/>
              <a:gd name="connsiteX3" fmla="*/ 0 w 7153616"/>
              <a:gd name="connsiteY3" fmla="*/ 7153617 h 715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3616" h="7153617">
                <a:moveTo>
                  <a:pt x="0" y="0"/>
                </a:moveTo>
                <a:lnTo>
                  <a:pt x="7153616" y="0"/>
                </a:lnTo>
                <a:lnTo>
                  <a:pt x="7153616" y="7153617"/>
                </a:lnTo>
                <a:lnTo>
                  <a:pt x="0" y="7153617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 flipH="1">
            <a:off x="672987" y="6481474"/>
            <a:ext cx="302030" cy="30203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 sz="1800">
              <a:solidFill>
                <a:srgbClr val="DEE2E4"/>
              </a:solidFill>
            </a:endParaRPr>
          </a:p>
        </p:txBody>
      </p:sp>
      <p:sp>
        <p:nvSpPr>
          <p:cNvPr id="8" name="Oval 7">
            <a:hlinkClick r:id="" action="ppaction://hlinkshowjump?jump=previousslide"/>
          </p:cNvPr>
          <p:cNvSpPr/>
          <p:nvPr userDrawn="1"/>
        </p:nvSpPr>
        <p:spPr>
          <a:xfrm>
            <a:off x="270443" y="6466373"/>
            <a:ext cx="332233" cy="33223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 sz="1800">
              <a:solidFill>
                <a:srgbClr val="DEE2E4"/>
              </a:solidFill>
            </a:endParaRPr>
          </a:p>
        </p:txBody>
      </p:sp>
      <p:sp>
        <p:nvSpPr>
          <p:cNvPr id="9" name="Freeform 5">
            <a:hlinkClick r:id="" action="ppaction://hlinkshowjump?jump=firstslide"/>
          </p:cNvPr>
          <p:cNvSpPr>
            <a:spLocks/>
          </p:cNvSpPr>
          <p:nvPr userDrawn="1"/>
        </p:nvSpPr>
        <p:spPr bwMode="auto">
          <a:xfrm>
            <a:off x="383391" y="6532112"/>
            <a:ext cx="99997" cy="200755"/>
          </a:xfrm>
          <a:custGeom>
            <a:avLst/>
            <a:gdLst>
              <a:gd name="T0" fmla="*/ 72 w 390"/>
              <a:gd name="T1" fmla="*/ 539 h 787"/>
              <a:gd name="T2" fmla="*/ 2 w 390"/>
              <a:gd name="T3" fmla="*/ 383 h 787"/>
              <a:gd name="T4" fmla="*/ 71 w 390"/>
              <a:gd name="T5" fmla="*/ 243 h 787"/>
              <a:gd name="T6" fmla="*/ 296 w 390"/>
              <a:gd name="T7" fmla="*/ 18 h 787"/>
              <a:gd name="T8" fmla="*/ 364 w 390"/>
              <a:gd name="T9" fmla="*/ 18 h 787"/>
              <a:gd name="T10" fmla="*/ 364 w 390"/>
              <a:gd name="T11" fmla="*/ 86 h 787"/>
              <a:gd name="T12" fmla="*/ 138 w 390"/>
              <a:gd name="T13" fmla="*/ 312 h 787"/>
              <a:gd name="T14" fmla="*/ 135 w 390"/>
              <a:gd name="T15" fmla="*/ 315 h 787"/>
              <a:gd name="T16" fmla="*/ 98 w 390"/>
              <a:gd name="T17" fmla="*/ 387 h 787"/>
              <a:gd name="T18" fmla="*/ 140 w 390"/>
              <a:gd name="T19" fmla="*/ 471 h 787"/>
              <a:gd name="T20" fmla="*/ 371 w 390"/>
              <a:gd name="T21" fmla="*/ 700 h 787"/>
              <a:gd name="T22" fmla="*/ 372 w 390"/>
              <a:gd name="T23" fmla="*/ 701 h 787"/>
              <a:gd name="T24" fmla="*/ 372 w 390"/>
              <a:gd name="T25" fmla="*/ 768 h 787"/>
              <a:gd name="T26" fmla="*/ 304 w 390"/>
              <a:gd name="T27" fmla="*/ 769 h 787"/>
              <a:gd name="T28" fmla="*/ 72 w 390"/>
              <a:gd name="T29" fmla="*/ 539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0" h="787">
                <a:moveTo>
                  <a:pt x="72" y="539"/>
                </a:moveTo>
                <a:cubicBezTo>
                  <a:pt x="24" y="491"/>
                  <a:pt x="0" y="438"/>
                  <a:pt x="2" y="383"/>
                </a:cubicBezTo>
                <a:cubicBezTo>
                  <a:pt x="6" y="305"/>
                  <a:pt x="59" y="254"/>
                  <a:pt x="71" y="243"/>
                </a:cubicBezTo>
                <a:cubicBezTo>
                  <a:pt x="296" y="18"/>
                  <a:pt x="296" y="18"/>
                  <a:pt x="296" y="18"/>
                </a:cubicBezTo>
                <a:cubicBezTo>
                  <a:pt x="314" y="0"/>
                  <a:pt x="345" y="0"/>
                  <a:pt x="364" y="18"/>
                </a:cubicBezTo>
                <a:cubicBezTo>
                  <a:pt x="382" y="37"/>
                  <a:pt x="382" y="68"/>
                  <a:pt x="364" y="86"/>
                </a:cubicBezTo>
                <a:cubicBezTo>
                  <a:pt x="138" y="312"/>
                  <a:pt x="138" y="312"/>
                  <a:pt x="138" y="312"/>
                </a:cubicBezTo>
                <a:cubicBezTo>
                  <a:pt x="137" y="313"/>
                  <a:pt x="136" y="314"/>
                  <a:pt x="135" y="315"/>
                </a:cubicBezTo>
                <a:cubicBezTo>
                  <a:pt x="135" y="315"/>
                  <a:pt x="100" y="346"/>
                  <a:pt x="98" y="387"/>
                </a:cubicBezTo>
                <a:cubicBezTo>
                  <a:pt x="97" y="414"/>
                  <a:pt x="111" y="443"/>
                  <a:pt x="140" y="471"/>
                </a:cubicBezTo>
                <a:cubicBezTo>
                  <a:pt x="263" y="594"/>
                  <a:pt x="370" y="699"/>
                  <a:pt x="371" y="700"/>
                </a:cubicBezTo>
                <a:cubicBezTo>
                  <a:pt x="371" y="700"/>
                  <a:pt x="371" y="700"/>
                  <a:pt x="372" y="701"/>
                </a:cubicBezTo>
                <a:cubicBezTo>
                  <a:pt x="390" y="719"/>
                  <a:pt x="390" y="749"/>
                  <a:pt x="372" y="768"/>
                </a:cubicBezTo>
                <a:cubicBezTo>
                  <a:pt x="353" y="787"/>
                  <a:pt x="323" y="787"/>
                  <a:pt x="304" y="769"/>
                </a:cubicBezTo>
                <a:cubicBezTo>
                  <a:pt x="303" y="768"/>
                  <a:pt x="195" y="662"/>
                  <a:pt x="72" y="539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1800">
              <a:solidFill>
                <a:srgbClr val="16152C"/>
              </a:solidFill>
            </a:endParaRPr>
          </a:p>
        </p:txBody>
      </p:sp>
      <p:sp>
        <p:nvSpPr>
          <p:cNvPr id="10" name="Oval 9">
            <a:hlinkClick r:id="" action="ppaction://hlinkshowjump?jump=nextslide"/>
          </p:cNvPr>
          <p:cNvSpPr/>
          <p:nvPr userDrawn="1"/>
        </p:nvSpPr>
        <p:spPr>
          <a:xfrm flipH="1">
            <a:off x="1053874" y="6466373"/>
            <a:ext cx="332233" cy="33223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 sz="1800">
              <a:solidFill>
                <a:srgbClr val="DEE2E4"/>
              </a:solidFill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 flipH="1">
            <a:off x="1172372" y="6532112"/>
            <a:ext cx="99997" cy="200755"/>
          </a:xfrm>
          <a:custGeom>
            <a:avLst/>
            <a:gdLst>
              <a:gd name="T0" fmla="*/ 72 w 390"/>
              <a:gd name="T1" fmla="*/ 539 h 787"/>
              <a:gd name="T2" fmla="*/ 2 w 390"/>
              <a:gd name="T3" fmla="*/ 383 h 787"/>
              <a:gd name="T4" fmla="*/ 71 w 390"/>
              <a:gd name="T5" fmla="*/ 243 h 787"/>
              <a:gd name="T6" fmla="*/ 296 w 390"/>
              <a:gd name="T7" fmla="*/ 18 h 787"/>
              <a:gd name="T8" fmla="*/ 364 w 390"/>
              <a:gd name="T9" fmla="*/ 18 h 787"/>
              <a:gd name="T10" fmla="*/ 364 w 390"/>
              <a:gd name="T11" fmla="*/ 86 h 787"/>
              <a:gd name="T12" fmla="*/ 138 w 390"/>
              <a:gd name="T13" fmla="*/ 312 h 787"/>
              <a:gd name="T14" fmla="*/ 135 w 390"/>
              <a:gd name="T15" fmla="*/ 315 h 787"/>
              <a:gd name="T16" fmla="*/ 98 w 390"/>
              <a:gd name="T17" fmla="*/ 387 h 787"/>
              <a:gd name="T18" fmla="*/ 140 w 390"/>
              <a:gd name="T19" fmla="*/ 471 h 787"/>
              <a:gd name="T20" fmla="*/ 371 w 390"/>
              <a:gd name="T21" fmla="*/ 700 h 787"/>
              <a:gd name="T22" fmla="*/ 372 w 390"/>
              <a:gd name="T23" fmla="*/ 701 h 787"/>
              <a:gd name="T24" fmla="*/ 372 w 390"/>
              <a:gd name="T25" fmla="*/ 768 h 787"/>
              <a:gd name="T26" fmla="*/ 304 w 390"/>
              <a:gd name="T27" fmla="*/ 769 h 787"/>
              <a:gd name="T28" fmla="*/ 72 w 390"/>
              <a:gd name="T29" fmla="*/ 539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0" h="787">
                <a:moveTo>
                  <a:pt x="72" y="539"/>
                </a:moveTo>
                <a:cubicBezTo>
                  <a:pt x="24" y="491"/>
                  <a:pt x="0" y="438"/>
                  <a:pt x="2" y="383"/>
                </a:cubicBezTo>
                <a:cubicBezTo>
                  <a:pt x="6" y="305"/>
                  <a:pt x="59" y="254"/>
                  <a:pt x="71" y="243"/>
                </a:cubicBezTo>
                <a:cubicBezTo>
                  <a:pt x="296" y="18"/>
                  <a:pt x="296" y="18"/>
                  <a:pt x="296" y="18"/>
                </a:cubicBezTo>
                <a:cubicBezTo>
                  <a:pt x="314" y="0"/>
                  <a:pt x="345" y="0"/>
                  <a:pt x="364" y="18"/>
                </a:cubicBezTo>
                <a:cubicBezTo>
                  <a:pt x="382" y="37"/>
                  <a:pt x="382" y="68"/>
                  <a:pt x="364" y="86"/>
                </a:cubicBezTo>
                <a:cubicBezTo>
                  <a:pt x="138" y="312"/>
                  <a:pt x="138" y="312"/>
                  <a:pt x="138" y="312"/>
                </a:cubicBezTo>
                <a:cubicBezTo>
                  <a:pt x="137" y="313"/>
                  <a:pt x="136" y="314"/>
                  <a:pt x="135" y="315"/>
                </a:cubicBezTo>
                <a:cubicBezTo>
                  <a:pt x="135" y="315"/>
                  <a:pt x="100" y="346"/>
                  <a:pt x="98" y="387"/>
                </a:cubicBezTo>
                <a:cubicBezTo>
                  <a:pt x="97" y="414"/>
                  <a:pt x="111" y="443"/>
                  <a:pt x="140" y="471"/>
                </a:cubicBezTo>
                <a:cubicBezTo>
                  <a:pt x="263" y="594"/>
                  <a:pt x="370" y="699"/>
                  <a:pt x="371" y="700"/>
                </a:cubicBezTo>
                <a:cubicBezTo>
                  <a:pt x="371" y="700"/>
                  <a:pt x="371" y="700"/>
                  <a:pt x="372" y="701"/>
                </a:cubicBezTo>
                <a:cubicBezTo>
                  <a:pt x="390" y="719"/>
                  <a:pt x="390" y="749"/>
                  <a:pt x="372" y="768"/>
                </a:cubicBezTo>
                <a:cubicBezTo>
                  <a:pt x="353" y="787"/>
                  <a:pt x="323" y="787"/>
                  <a:pt x="304" y="769"/>
                </a:cubicBezTo>
                <a:cubicBezTo>
                  <a:pt x="303" y="768"/>
                  <a:pt x="195" y="662"/>
                  <a:pt x="72" y="539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1800">
              <a:solidFill>
                <a:srgbClr val="16152C"/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25107" y="6161778"/>
            <a:ext cx="397791" cy="936663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smtClean="0">
                <a:solidFill>
                  <a:srgbClr val="16152C">
                    <a:lumMod val="90000"/>
                    <a:lumOff val="10000"/>
                  </a:srgb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pPr algn="ctr"/>
              <a:t>‹#›</a:t>
            </a:fld>
            <a:endParaRPr lang="en-US" sz="1400">
              <a:solidFill>
                <a:srgbClr val="16152C">
                  <a:lumMod val="90000"/>
                  <a:lumOff val="10000"/>
                </a:srgbClr>
              </a:solidFill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71005" y="6501684"/>
            <a:ext cx="3735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/>
            <a:r>
              <a:rPr lang="en-US" sz="1200">
                <a:solidFill>
                  <a:srgbClr val="16152C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Company name | Presentation to Design Tuts team</a:t>
            </a:r>
          </a:p>
        </p:txBody>
      </p:sp>
    </p:spTree>
    <p:extLst>
      <p:ext uri="{BB962C8B-B14F-4D97-AF65-F5344CB8AC3E}">
        <p14:creationId xmlns:p14="http://schemas.microsoft.com/office/powerpoint/2010/main" val="201212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 rot="2700000">
            <a:off x="4501853" y="2910561"/>
            <a:ext cx="3332523" cy="2294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 rot="2700000">
            <a:off x="3030977" y="2839730"/>
            <a:ext cx="5483497" cy="22949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18" name="Rectangle: Rounded Corners 17"/>
          <p:cNvSpPr/>
          <p:nvPr/>
        </p:nvSpPr>
        <p:spPr>
          <a:xfrm rot="2700000">
            <a:off x="3728108" y="3210520"/>
            <a:ext cx="4181696" cy="2294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 rot="2700000">
            <a:off x="4159692" y="3645791"/>
            <a:ext cx="3539956" cy="22949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20" name="Rectangle: Rounded Corners 19"/>
          <p:cNvSpPr/>
          <p:nvPr/>
        </p:nvSpPr>
        <p:spPr>
          <a:xfrm rot="2700000">
            <a:off x="4510966" y="3846747"/>
            <a:ext cx="2590201" cy="2294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21" name="Rectangle: Rounded Corners 20"/>
          <p:cNvSpPr/>
          <p:nvPr/>
        </p:nvSpPr>
        <p:spPr>
          <a:xfrm rot="2700000">
            <a:off x="4911178" y="4030121"/>
            <a:ext cx="1507408" cy="22949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1045" y="2347489"/>
            <a:ext cx="81099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/>
            <a:r>
              <a:rPr lang="en-US" sz="800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Modernist</a:t>
            </a:r>
            <a:r>
              <a:rPr lang="en-US" sz="8000" dirty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Library</a:t>
            </a:r>
            <a:endParaRPr lang="en-US" sz="8000" dirty="0">
              <a:solidFill>
                <a:srgbClr val="1615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1629" y="3545149"/>
            <a:ext cx="3228769" cy="754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/>
            <a:r>
              <a:rPr lang="en-US" sz="22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Data Science for Design</a:t>
            </a:r>
          </a:p>
          <a:p>
            <a:pPr algn="ctr" defTabSz="228554">
              <a:lnSpc>
                <a:spcPct val="150000"/>
              </a:lnSpc>
            </a:pPr>
            <a:r>
              <a:rPr lang="en-US" sz="1600" dirty="0" err="1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Xudong</a:t>
            </a:r>
            <a:r>
              <a:rPr lang="en-US" sz="16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 Jiang, </a:t>
            </a:r>
            <a:r>
              <a:rPr lang="en-US" sz="1600" dirty="0" err="1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Shiyun</a:t>
            </a:r>
            <a:r>
              <a:rPr lang="en-US" sz="16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 Yu, Yi He</a:t>
            </a:r>
            <a:endParaRPr lang="en-US" sz="1600" dirty="0">
              <a:solidFill>
                <a:srgbClr val="1615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r="12244"/>
          <a:stretch>
            <a:fillRect/>
          </a:stretch>
        </p:blipFill>
        <p:spPr>
          <a:xfrm>
            <a:off x="384175" y="398463"/>
            <a:ext cx="4541838" cy="6054725"/>
          </a:xfrm>
        </p:spPr>
      </p:pic>
      <p:sp>
        <p:nvSpPr>
          <p:cNvPr id="13" name="Rectangle 12"/>
          <p:cNvSpPr/>
          <p:nvPr/>
        </p:nvSpPr>
        <p:spPr>
          <a:xfrm>
            <a:off x="5338221" y="3222132"/>
            <a:ext cx="5753849" cy="1785104"/>
          </a:xfrm>
          <a:prstGeom prst="rect">
            <a:avLst/>
          </a:prstGeom>
        </p:spPr>
        <p:txBody>
          <a:bodyPr wrap="square" numCol="1" spcCol="109728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Gather books from various sources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Abundant poem resource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Catalog and borrow books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24897" y="972616"/>
            <a:ext cx="818925" cy="1376631"/>
            <a:chOff x="11449931" y="7055466"/>
            <a:chExt cx="1369324" cy="2301863"/>
          </a:xfrm>
        </p:grpSpPr>
        <p:sp>
          <p:nvSpPr>
            <p:cNvPr id="25" name="Rectangle: Rounded Corners 24"/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3" name="Rectangle: Rounded Corners 22"/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4" name="Rectangle: Rounded Corners 23"/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24897" y="1333559"/>
            <a:ext cx="3656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Context</a:t>
            </a:r>
            <a:endParaRPr lang="en-US" sz="4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Online modernist library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46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48006" y="1802659"/>
            <a:ext cx="4860518" cy="885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8006" y="2756121"/>
            <a:ext cx="5541150" cy="885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48006" y="3709584"/>
            <a:ext cx="6704358" cy="8852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48006" y="4663033"/>
            <a:ext cx="5858609" cy="885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8893" y="1254815"/>
            <a:ext cx="369592" cy="4847141"/>
          </a:xfrm>
          <a:prstGeom prst="roundRect">
            <a:avLst>
              <a:gd name="adj" fmla="val 50000"/>
            </a:avLst>
          </a:prstGeom>
          <a:noFill/>
          <a:ln w="1143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95549" y="1802659"/>
            <a:ext cx="347818" cy="88525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83000">
                <a:schemeClr val="accent1">
                  <a:lumMod val="50000"/>
                </a:schemeClr>
              </a:gs>
              <a:gs pos="56637">
                <a:schemeClr val="accent1"/>
              </a:gs>
              <a:gs pos="26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95549" y="2756121"/>
            <a:ext cx="347818" cy="88525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83000">
                <a:schemeClr val="accent2">
                  <a:lumMod val="50000"/>
                </a:schemeClr>
              </a:gs>
              <a:gs pos="56637">
                <a:schemeClr val="accent2"/>
              </a:gs>
              <a:gs pos="26000">
                <a:schemeClr val="accent2">
                  <a:lumMod val="20000"/>
                  <a:lumOff val="8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761073" y="1945977"/>
            <a:ext cx="4146549" cy="641860"/>
            <a:chOff x="10349832" y="3392734"/>
            <a:chExt cx="8294178" cy="1283889"/>
          </a:xfrm>
        </p:grpSpPr>
        <p:sp>
          <p:nvSpPr>
            <p:cNvPr id="13" name="TextBox 12"/>
            <p:cNvSpPr txBox="1"/>
            <p:nvPr/>
          </p:nvSpPr>
          <p:spPr>
            <a:xfrm>
              <a:off x="10349832" y="3506919"/>
              <a:ext cx="2215167" cy="116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Book Owner</a:t>
              </a:r>
              <a:endParaRPr lang="en-US" sz="1600" b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922015" y="3392734"/>
              <a:ext cx="5721995" cy="104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13 Owners</a:t>
              </a:r>
              <a:endParaRPr lang="en-US" sz="2800" b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61073" y="2917151"/>
            <a:ext cx="4153258" cy="604383"/>
            <a:chOff x="10349832" y="5335335"/>
            <a:chExt cx="8307598" cy="1208924"/>
          </a:xfrm>
        </p:grpSpPr>
        <p:sp>
          <p:nvSpPr>
            <p:cNvPr id="16" name="TextBox 15"/>
            <p:cNvSpPr txBox="1"/>
            <p:nvPr/>
          </p:nvSpPr>
          <p:spPr>
            <a:xfrm>
              <a:off x="10349832" y="5374555"/>
              <a:ext cx="2215167" cy="116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Book </a:t>
              </a:r>
            </a:p>
            <a:p>
              <a:r>
                <a:rPr lang="en-US" sz="16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Title</a:t>
              </a:r>
              <a:endParaRPr lang="en-US" sz="1600" b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935435" y="5335335"/>
              <a:ext cx="5721995" cy="10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128</a:t>
              </a:r>
              <a:r>
                <a:rPr lang="en-US" sz="2800" b="1" i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 Poems</a:t>
              </a:r>
              <a:endParaRPr lang="en-US" sz="2800" b="1" i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395549" y="3709584"/>
            <a:ext cx="347818" cy="885256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83000">
                <a:schemeClr val="accent3">
                  <a:lumMod val="50000"/>
                </a:schemeClr>
              </a:gs>
              <a:gs pos="56637">
                <a:schemeClr val="accent3"/>
              </a:gs>
              <a:gs pos="2600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761073" y="3862509"/>
            <a:ext cx="8806872" cy="584775"/>
            <a:chOff x="10349832" y="7226302"/>
            <a:chExt cx="12265924" cy="1169704"/>
          </a:xfrm>
        </p:grpSpPr>
        <p:sp>
          <p:nvSpPr>
            <p:cNvPr id="21" name="TextBox 20"/>
            <p:cNvSpPr txBox="1"/>
            <p:nvPr/>
          </p:nvSpPr>
          <p:spPr>
            <a:xfrm>
              <a:off x="10349832" y="7226302"/>
              <a:ext cx="2215167" cy="116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BookID</a:t>
              </a:r>
              <a:endParaRPr lang="en-US" sz="1600" b="1" dirty="0" smtClean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1600" b="1" dirty="0" err="1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WorkID</a:t>
              </a:r>
              <a:endParaRPr lang="en-US" sz="1600" b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81211" y="7377908"/>
              <a:ext cx="10434545" cy="800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17 </a:t>
              </a:r>
              <a:r>
                <a:rPr lang="en-US" sz="2000" b="1" i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Ulysses 15 Poems 13 Selected poems</a:t>
              </a:r>
              <a:endParaRPr lang="en-US" sz="2000" b="1" i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95549" y="4663033"/>
            <a:ext cx="347818" cy="885256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83000">
                <a:schemeClr val="accent4">
                  <a:lumMod val="50000"/>
                </a:schemeClr>
              </a:gs>
              <a:gs pos="56637">
                <a:schemeClr val="accent4"/>
              </a:gs>
              <a:gs pos="2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61073" y="4799033"/>
            <a:ext cx="4153258" cy="615554"/>
            <a:chOff x="10349832" y="9099595"/>
            <a:chExt cx="8307598" cy="1231270"/>
          </a:xfrm>
        </p:grpSpPr>
        <p:sp>
          <p:nvSpPr>
            <p:cNvPr id="26" name="TextBox 25"/>
            <p:cNvSpPr txBox="1"/>
            <p:nvPr/>
          </p:nvSpPr>
          <p:spPr>
            <a:xfrm>
              <a:off x="10349832" y="9161161"/>
              <a:ext cx="2536572" cy="116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BFBFB"/>
                  </a:solidFill>
                </a:rPr>
                <a:t>Publication</a:t>
              </a:r>
            </a:p>
            <a:p>
              <a:r>
                <a:rPr lang="en-US" sz="1600" b="1" dirty="0" smtClean="0">
                  <a:solidFill>
                    <a:srgbClr val="FBFBFB"/>
                  </a:solidFill>
                </a:rPr>
                <a:t>Date</a:t>
              </a:r>
              <a:endParaRPr lang="en-US" sz="1600" b="1" dirty="0">
                <a:solidFill>
                  <a:srgbClr val="FBFBFB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935435" y="9099595"/>
              <a:ext cx="5721995" cy="104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rgbClr val="FBFBFB"/>
                  </a:solidFill>
                  <a:latin typeface="Arial" charset="0"/>
                  <a:ea typeface="Arial" charset="0"/>
                  <a:cs typeface="Arial" charset="0"/>
                </a:rPr>
                <a:t>1880-1950</a:t>
              </a:r>
              <a:endParaRPr lang="en-US" sz="2800" b="1" dirty="0">
                <a:solidFill>
                  <a:srgbClr val="FBFBFB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814087" y="2630288"/>
            <a:ext cx="2662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23320 books in total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1"/>
          <p:cNvGrpSpPr/>
          <p:nvPr/>
        </p:nvGrpSpPr>
        <p:grpSpPr>
          <a:xfrm>
            <a:off x="837667" y="718937"/>
            <a:ext cx="818925" cy="1376631"/>
            <a:chOff x="11449931" y="7055466"/>
            <a:chExt cx="1369324" cy="2301863"/>
          </a:xfrm>
        </p:grpSpPr>
        <p:sp>
          <p:nvSpPr>
            <p:cNvPr id="35" name="Rectangle: Rounded Corners 24"/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Rectangle: Rounded Corners 22"/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Rectangle: Rounded Corners 23"/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8" name="TextBox 7"/>
          <p:cNvSpPr txBox="1"/>
          <p:nvPr/>
        </p:nvSpPr>
        <p:spPr>
          <a:xfrm>
            <a:off x="837667" y="1079880"/>
            <a:ext cx="3656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4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Books in the library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5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4" grpId="0" animBg="1"/>
      <p:bldP spid="7" grpId="0" animBg="1"/>
      <p:bldP spid="10" grpId="0" animBg="1"/>
      <p:bldP spid="20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3"/>
          <p:cNvSpPr/>
          <p:nvPr/>
        </p:nvSpPr>
        <p:spPr>
          <a:xfrm>
            <a:off x="4351866" y="4461163"/>
            <a:ext cx="7416801" cy="872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5"/>
          <p:cNvSpPr/>
          <p:nvPr/>
        </p:nvSpPr>
        <p:spPr>
          <a:xfrm>
            <a:off x="3846227" y="4681187"/>
            <a:ext cx="7329774" cy="470268"/>
          </a:xfrm>
          <a:prstGeom prst="roundRect">
            <a:avLst>
              <a:gd name="adj" fmla="val 50000"/>
            </a:avLst>
          </a:prstGeom>
          <a:noFill/>
          <a:ln w="1143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63236" y="6386945"/>
            <a:ext cx="4364182" cy="471055"/>
          </a:xfrm>
          <a:prstGeom prst="rect">
            <a:avLst/>
          </a:prstGeom>
          <a:solidFill>
            <a:srgbClr val="DFE2E5"/>
          </a:solidFill>
          <a:ln>
            <a:solidFill>
              <a:srgbClr val="DFE2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 24"/>
          <p:cNvGrpSpPr/>
          <p:nvPr/>
        </p:nvGrpSpPr>
        <p:grpSpPr>
          <a:xfrm>
            <a:off x="4660986" y="471054"/>
            <a:ext cx="6827015" cy="5915891"/>
            <a:chOff x="3435928" y="0"/>
            <a:chExt cx="7914221" cy="68580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928" y="0"/>
              <a:ext cx="7914221" cy="6858000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3435928" y="5763491"/>
              <a:ext cx="5389417" cy="41563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435928" y="0"/>
              <a:ext cx="748145" cy="29094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Group 1"/>
          <p:cNvGrpSpPr/>
          <p:nvPr/>
        </p:nvGrpSpPr>
        <p:grpSpPr>
          <a:xfrm>
            <a:off x="837667" y="718937"/>
            <a:ext cx="818925" cy="1376631"/>
            <a:chOff x="11449931" y="7055466"/>
            <a:chExt cx="1369324" cy="2301863"/>
          </a:xfrm>
        </p:grpSpPr>
        <p:sp>
          <p:nvSpPr>
            <p:cNvPr id="38" name="Rectangle: Rounded Corners 24"/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2" name="Rectangle: Rounded Corners 22"/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Rectangle: Rounded Corners 23"/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44" name="TextBox 7"/>
          <p:cNvSpPr txBox="1"/>
          <p:nvPr/>
        </p:nvSpPr>
        <p:spPr>
          <a:xfrm>
            <a:off x="837667" y="1079880"/>
            <a:ext cx="3656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4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Books in the library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4"/>
          <p:cNvSpPr/>
          <p:nvPr/>
        </p:nvSpPr>
        <p:spPr>
          <a:xfrm>
            <a:off x="11311212" y="4461163"/>
            <a:ext cx="347818" cy="885256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83000">
                <a:schemeClr val="accent4">
                  <a:lumMod val="50000"/>
                </a:schemeClr>
              </a:gs>
              <a:gs pos="56637">
                <a:schemeClr val="accent4"/>
              </a:gs>
              <a:gs pos="2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4"/>
          <p:cNvSpPr/>
          <p:nvPr/>
        </p:nvSpPr>
        <p:spPr>
          <a:xfrm>
            <a:off x="4513836" y="4461163"/>
            <a:ext cx="347818" cy="885256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83000">
                <a:schemeClr val="accent4">
                  <a:lumMod val="50000"/>
                </a:schemeClr>
              </a:gs>
              <a:gs pos="56637">
                <a:schemeClr val="accent4"/>
              </a:gs>
              <a:gs pos="2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4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8609"/>
          <a:stretch>
            <a:fillRect/>
          </a:stretch>
        </p:blipFill>
        <p:spPr>
          <a:xfrm>
            <a:off x="5965825" y="0"/>
            <a:ext cx="62261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564" y="2162340"/>
            <a:ext cx="3034511" cy="193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99" dirty="0" smtClean="0">
                <a:latin typeface="Arial" charset="0"/>
                <a:ea typeface="Arial" charset="0"/>
                <a:cs typeface="Arial" charset="0"/>
              </a:rPr>
              <a:t>Readers, especially those who are crazy about poems.</a:t>
            </a:r>
            <a:endParaRPr lang="en-US" sz="2999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8217" y="5066534"/>
            <a:ext cx="5076760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arious resources of poems in our library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Different versions of the same book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rot="5400000">
            <a:off x="1497520" y="1831697"/>
            <a:ext cx="473228" cy="473771"/>
          </a:xfrm>
          <a:custGeom>
            <a:avLst/>
            <a:gdLst>
              <a:gd name="T0" fmla="*/ 0 w 873"/>
              <a:gd name="T1" fmla="*/ 0 h 874"/>
              <a:gd name="T2" fmla="*/ 0 w 873"/>
              <a:gd name="T3" fmla="*/ 874 h 874"/>
              <a:gd name="T4" fmla="*/ 873 w 873"/>
              <a:gd name="T5" fmla="*/ 874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3" h="874">
                <a:moveTo>
                  <a:pt x="0" y="0"/>
                </a:moveTo>
                <a:lnTo>
                  <a:pt x="0" y="874"/>
                </a:lnTo>
                <a:lnTo>
                  <a:pt x="873" y="874"/>
                </a:ln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6200000">
            <a:off x="3793260" y="3913292"/>
            <a:ext cx="473228" cy="473771"/>
          </a:xfrm>
          <a:custGeom>
            <a:avLst/>
            <a:gdLst>
              <a:gd name="T0" fmla="*/ 0 w 873"/>
              <a:gd name="T1" fmla="*/ 0 h 874"/>
              <a:gd name="T2" fmla="*/ 0 w 873"/>
              <a:gd name="T3" fmla="*/ 874 h 874"/>
              <a:gd name="T4" fmla="*/ 873 w 873"/>
              <a:gd name="T5" fmla="*/ 874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3" h="874">
                <a:moveTo>
                  <a:pt x="0" y="0"/>
                </a:moveTo>
                <a:lnTo>
                  <a:pt x="0" y="874"/>
                </a:lnTo>
                <a:lnTo>
                  <a:pt x="873" y="874"/>
                </a:lnTo>
              </a:path>
            </a:pathLst>
          </a:custGeom>
          <a:noFill/>
          <a:ln w="5715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矩形 15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"/>
          <p:cNvGrpSpPr/>
          <p:nvPr/>
        </p:nvGrpSpPr>
        <p:grpSpPr>
          <a:xfrm>
            <a:off x="5556362" y="598543"/>
            <a:ext cx="818925" cy="1376631"/>
            <a:chOff x="11449931" y="7055466"/>
            <a:chExt cx="1369324" cy="2301863"/>
          </a:xfrm>
        </p:grpSpPr>
        <p:sp>
          <p:nvSpPr>
            <p:cNvPr id="20" name="Rectangle: Rounded Corners 24"/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1" name="Rectangle: Rounded Corners 22"/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2" name="Rectangle: Rounded Corners 23"/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23" name="TextBox 7"/>
          <p:cNvSpPr txBox="1"/>
          <p:nvPr/>
        </p:nvSpPr>
        <p:spPr>
          <a:xfrm>
            <a:off x="3678454" y="959486"/>
            <a:ext cx="3656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Audience</a:t>
            </a:r>
            <a:endParaRPr lang="en-US" sz="4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8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组 2"/>
          <p:cNvGrpSpPr/>
          <p:nvPr/>
        </p:nvGrpSpPr>
        <p:grpSpPr>
          <a:xfrm>
            <a:off x="5077992" y="2565889"/>
            <a:ext cx="1807717" cy="1376631"/>
            <a:chOff x="5327374" y="2607452"/>
            <a:chExt cx="1807717" cy="1376631"/>
          </a:xfrm>
        </p:grpSpPr>
        <p:grpSp>
          <p:nvGrpSpPr>
            <p:cNvPr id="19" name="Group 1"/>
            <p:cNvGrpSpPr/>
            <p:nvPr/>
          </p:nvGrpSpPr>
          <p:grpSpPr>
            <a:xfrm>
              <a:off x="5805973" y="2607452"/>
              <a:ext cx="818925" cy="1376631"/>
              <a:chOff x="11449931" y="7055466"/>
              <a:chExt cx="1369324" cy="2301863"/>
            </a:xfrm>
          </p:grpSpPr>
          <p:sp>
            <p:nvSpPr>
              <p:cNvPr id="20" name="Rectangle: Rounded Corners 24"/>
              <p:cNvSpPr/>
              <p:nvPr/>
            </p:nvSpPr>
            <p:spPr>
              <a:xfrm rot="2901698">
                <a:off x="11774620" y="7725587"/>
                <a:ext cx="1584310" cy="50496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Rectangle: Rounded Corners 22"/>
              <p:cNvSpPr/>
              <p:nvPr/>
            </p:nvSpPr>
            <p:spPr>
              <a:xfrm rot="2901698">
                <a:off x="10983662" y="7953917"/>
                <a:ext cx="2301863" cy="50496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Rectangle: Rounded Corners 23"/>
              <p:cNvSpPr/>
              <p:nvPr/>
            </p:nvSpPr>
            <p:spPr>
              <a:xfrm rot="2901698">
                <a:off x="10910257" y="8222051"/>
                <a:ext cx="1584310" cy="50496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23" name="TextBox 7"/>
            <p:cNvSpPr txBox="1"/>
            <p:nvPr/>
          </p:nvSpPr>
          <p:spPr>
            <a:xfrm>
              <a:off x="5327374" y="3071404"/>
              <a:ext cx="18077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Arial" charset="0"/>
                  <a:ea typeface="Arial" charset="0"/>
                  <a:cs typeface="Arial" charset="0"/>
                </a:rPr>
                <a:t>Demo</a:t>
              </a:r>
              <a:endParaRPr lang="en-US" sz="4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2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/>
          <p:cNvSpPr/>
          <p:nvPr/>
        </p:nvSpPr>
        <p:spPr>
          <a:xfrm>
            <a:off x="3618558" y="3244334"/>
            <a:ext cx="495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https://www.youtube.com/watch?v=DtgEPZ4KEFk</a:t>
            </a:r>
          </a:p>
        </p:txBody>
      </p:sp>
    </p:spTree>
    <p:extLst>
      <p:ext uri="{BB962C8B-B14F-4D97-AF65-F5344CB8AC3E}">
        <p14:creationId xmlns:p14="http://schemas.microsoft.com/office/powerpoint/2010/main" val="8629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01" y="3948535"/>
            <a:ext cx="5874798" cy="873516"/>
          </a:xfrm>
          <a:prstGeom prst="rect">
            <a:avLst/>
          </a:prstGeom>
        </p:spPr>
      </p:pic>
      <p:sp>
        <p:nvSpPr>
          <p:cNvPr id="22" name="Freeform 5"/>
          <p:cNvSpPr>
            <a:spLocks/>
          </p:cNvSpPr>
          <p:nvPr/>
        </p:nvSpPr>
        <p:spPr bwMode="auto">
          <a:xfrm flipH="1">
            <a:off x="3426280" y="3745651"/>
            <a:ext cx="5367427" cy="521436"/>
          </a:xfrm>
          <a:custGeom>
            <a:avLst/>
            <a:gdLst>
              <a:gd name="T0" fmla="*/ 395 w 468"/>
              <a:gd name="T1" fmla="*/ 91 h 144"/>
              <a:gd name="T2" fmla="*/ 366 w 468"/>
              <a:gd name="T3" fmla="*/ 0 h 144"/>
              <a:gd name="T4" fmla="*/ 239 w 468"/>
              <a:gd name="T5" fmla="*/ 0 h 144"/>
              <a:gd name="T6" fmla="*/ 229 w 468"/>
              <a:gd name="T7" fmla="*/ 0 h 144"/>
              <a:gd name="T8" fmla="*/ 102 w 468"/>
              <a:gd name="T9" fmla="*/ 0 h 144"/>
              <a:gd name="T10" fmla="*/ 72 w 468"/>
              <a:gd name="T11" fmla="*/ 91 h 144"/>
              <a:gd name="T12" fmla="*/ 77 w 468"/>
              <a:gd name="T13" fmla="*/ 144 h 144"/>
              <a:gd name="T14" fmla="*/ 229 w 468"/>
              <a:gd name="T15" fmla="*/ 144 h 144"/>
              <a:gd name="T16" fmla="*/ 239 w 468"/>
              <a:gd name="T17" fmla="*/ 144 h 144"/>
              <a:gd name="T18" fmla="*/ 391 w 468"/>
              <a:gd name="T19" fmla="*/ 144 h 144"/>
              <a:gd name="T20" fmla="*/ 395 w 468"/>
              <a:gd name="T21" fmla="*/ 91 h 144"/>
              <a:gd name="connsiteX0" fmla="*/ 7717 w 8545"/>
              <a:gd name="connsiteY0" fmla="*/ 6319 h 10000"/>
              <a:gd name="connsiteX1" fmla="*/ 7098 w 8545"/>
              <a:gd name="connsiteY1" fmla="*/ 0 h 10000"/>
              <a:gd name="connsiteX2" fmla="*/ 4384 w 8545"/>
              <a:gd name="connsiteY2" fmla="*/ 0 h 10000"/>
              <a:gd name="connsiteX3" fmla="*/ 4170 w 8545"/>
              <a:gd name="connsiteY3" fmla="*/ 0 h 10000"/>
              <a:gd name="connsiteX4" fmla="*/ 1456 w 8545"/>
              <a:gd name="connsiteY4" fmla="*/ 0 h 10000"/>
              <a:gd name="connsiteX5" fmla="*/ 815 w 8545"/>
              <a:gd name="connsiteY5" fmla="*/ 6319 h 10000"/>
              <a:gd name="connsiteX6" fmla="*/ 922 w 8545"/>
              <a:gd name="connsiteY6" fmla="*/ 10000 h 10000"/>
              <a:gd name="connsiteX7" fmla="*/ 4170 w 8545"/>
              <a:gd name="connsiteY7" fmla="*/ 10000 h 10000"/>
              <a:gd name="connsiteX8" fmla="*/ 4384 w 8545"/>
              <a:gd name="connsiteY8" fmla="*/ 10000 h 10000"/>
              <a:gd name="connsiteX9" fmla="*/ 7632 w 8545"/>
              <a:gd name="connsiteY9" fmla="*/ 10000 h 10000"/>
              <a:gd name="connsiteX10" fmla="*/ 7717 w 8545"/>
              <a:gd name="connsiteY10" fmla="*/ 6319 h 10000"/>
              <a:gd name="connsiteX0" fmla="*/ 8949 w 9918"/>
              <a:gd name="connsiteY0" fmla="*/ 6319 h 10000"/>
              <a:gd name="connsiteX1" fmla="*/ 8225 w 9918"/>
              <a:gd name="connsiteY1" fmla="*/ 0 h 10000"/>
              <a:gd name="connsiteX2" fmla="*/ 5048 w 9918"/>
              <a:gd name="connsiteY2" fmla="*/ 0 h 10000"/>
              <a:gd name="connsiteX3" fmla="*/ 4798 w 9918"/>
              <a:gd name="connsiteY3" fmla="*/ 0 h 10000"/>
              <a:gd name="connsiteX4" fmla="*/ 1622 w 9918"/>
              <a:gd name="connsiteY4" fmla="*/ 0 h 10000"/>
              <a:gd name="connsiteX5" fmla="*/ 872 w 9918"/>
              <a:gd name="connsiteY5" fmla="*/ 6319 h 10000"/>
              <a:gd name="connsiteX6" fmla="*/ 997 w 9918"/>
              <a:gd name="connsiteY6" fmla="*/ 10000 h 10000"/>
              <a:gd name="connsiteX7" fmla="*/ 4798 w 9918"/>
              <a:gd name="connsiteY7" fmla="*/ 10000 h 10000"/>
              <a:gd name="connsiteX8" fmla="*/ 5048 w 9918"/>
              <a:gd name="connsiteY8" fmla="*/ 10000 h 10000"/>
              <a:gd name="connsiteX9" fmla="*/ 8850 w 9918"/>
              <a:gd name="connsiteY9" fmla="*/ 10000 h 10000"/>
              <a:gd name="connsiteX10" fmla="*/ 8949 w 9918"/>
              <a:gd name="connsiteY10" fmla="*/ 6319 h 10000"/>
              <a:gd name="connsiteX0" fmla="*/ 9023 w 10000"/>
              <a:gd name="connsiteY0" fmla="*/ 6319 h 10000"/>
              <a:gd name="connsiteX1" fmla="*/ 8293 w 10000"/>
              <a:gd name="connsiteY1" fmla="*/ 0 h 10000"/>
              <a:gd name="connsiteX2" fmla="*/ 5090 w 10000"/>
              <a:gd name="connsiteY2" fmla="*/ 0 h 10000"/>
              <a:gd name="connsiteX3" fmla="*/ 4838 w 10000"/>
              <a:gd name="connsiteY3" fmla="*/ 0 h 10000"/>
              <a:gd name="connsiteX4" fmla="*/ 1635 w 10000"/>
              <a:gd name="connsiteY4" fmla="*/ 0 h 10000"/>
              <a:gd name="connsiteX5" fmla="*/ 879 w 10000"/>
              <a:gd name="connsiteY5" fmla="*/ 6319 h 10000"/>
              <a:gd name="connsiteX6" fmla="*/ 1005 w 10000"/>
              <a:gd name="connsiteY6" fmla="*/ 10000 h 10000"/>
              <a:gd name="connsiteX7" fmla="*/ 4838 w 10000"/>
              <a:gd name="connsiteY7" fmla="*/ 10000 h 10000"/>
              <a:gd name="connsiteX8" fmla="*/ 5090 w 10000"/>
              <a:gd name="connsiteY8" fmla="*/ 10000 h 10000"/>
              <a:gd name="connsiteX9" fmla="*/ 8923 w 10000"/>
              <a:gd name="connsiteY9" fmla="*/ 10000 h 10000"/>
              <a:gd name="connsiteX10" fmla="*/ 9023 w 10000"/>
              <a:gd name="connsiteY10" fmla="*/ 63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9023" y="6319"/>
                </a:moveTo>
                <a:cubicBezTo>
                  <a:pt x="8317" y="7775"/>
                  <a:pt x="8293" y="0"/>
                  <a:pt x="8293" y="0"/>
                </a:cubicBezTo>
                <a:lnTo>
                  <a:pt x="5090" y="0"/>
                </a:lnTo>
                <a:lnTo>
                  <a:pt x="4838" y="0"/>
                </a:lnTo>
                <a:lnTo>
                  <a:pt x="1635" y="0"/>
                </a:lnTo>
                <a:cubicBezTo>
                  <a:pt x="1635" y="0"/>
                  <a:pt x="2403" y="7228"/>
                  <a:pt x="879" y="6319"/>
                </a:cubicBezTo>
                <a:cubicBezTo>
                  <a:pt x="458" y="4437"/>
                  <a:pt x="-936" y="10000"/>
                  <a:pt x="1005" y="10000"/>
                </a:cubicBezTo>
                <a:lnTo>
                  <a:pt x="4838" y="10000"/>
                </a:lnTo>
                <a:lnTo>
                  <a:pt x="5090" y="10000"/>
                </a:lnTo>
                <a:lnTo>
                  <a:pt x="8923" y="10000"/>
                </a:lnTo>
                <a:cubicBezTo>
                  <a:pt x="10864" y="10000"/>
                  <a:pt x="9729" y="4863"/>
                  <a:pt x="9023" y="6319"/>
                </a:cubicBezTo>
                <a:close/>
              </a:path>
            </a:pathLst>
          </a:custGeom>
          <a:gradFill flip="none" rotWithShape="1">
            <a:gsLst>
              <a:gs pos="63000">
                <a:srgbClr val="6D6F73"/>
              </a:gs>
              <a:gs pos="38000">
                <a:srgbClr val="A7A9AC"/>
              </a:gs>
              <a:gs pos="19000">
                <a:srgbClr val="E0E1E2"/>
              </a:gs>
              <a:gs pos="0">
                <a:srgbClr val="6D6F73"/>
              </a:gs>
              <a:gs pos="100000">
                <a:srgbClr val="A7A9AC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: Rounded Corners 40"/>
          <p:cNvSpPr/>
          <p:nvPr/>
        </p:nvSpPr>
        <p:spPr>
          <a:xfrm rot="5400000">
            <a:off x="4741196" y="812303"/>
            <a:ext cx="2750414" cy="3994512"/>
          </a:xfrm>
          <a:prstGeom prst="roundRect">
            <a:avLst>
              <a:gd name="adj" fmla="val 441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9"/>
          <p:cNvSpPr>
            <a:spLocks noChangeArrowheads="1"/>
          </p:cNvSpPr>
          <p:nvPr/>
        </p:nvSpPr>
        <p:spPr bwMode="auto">
          <a:xfrm flipH="1">
            <a:off x="6013191" y="2349366"/>
            <a:ext cx="14675" cy="14216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0"/>
          <p:cNvSpPr>
            <a:spLocks noChangeArrowheads="1"/>
          </p:cNvSpPr>
          <p:nvPr/>
        </p:nvSpPr>
        <p:spPr bwMode="auto">
          <a:xfrm flipH="1">
            <a:off x="6097571" y="2381009"/>
            <a:ext cx="20637" cy="20637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flipH="1">
            <a:off x="5975127" y="2384220"/>
            <a:ext cx="90343" cy="11923"/>
          </a:xfrm>
          <a:custGeom>
            <a:avLst/>
            <a:gdLst>
              <a:gd name="T0" fmla="*/ 192 w 206"/>
              <a:gd name="T1" fmla="*/ 27 h 27"/>
              <a:gd name="T2" fmla="*/ 13 w 206"/>
              <a:gd name="T3" fmla="*/ 27 h 27"/>
              <a:gd name="T4" fmla="*/ 0 w 206"/>
              <a:gd name="T5" fmla="*/ 13 h 27"/>
              <a:gd name="T6" fmla="*/ 0 w 206"/>
              <a:gd name="T7" fmla="*/ 13 h 27"/>
              <a:gd name="T8" fmla="*/ 13 w 206"/>
              <a:gd name="T9" fmla="*/ 0 h 27"/>
              <a:gd name="T10" fmla="*/ 192 w 206"/>
              <a:gd name="T11" fmla="*/ 0 h 27"/>
              <a:gd name="T12" fmla="*/ 206 w 206"/>
              <a:gd name="T13" fmla="*/ 13 h 27"/>
              <a:gd name="T14" fmla="*/ 206 w 206"/>
              <a:gd name="T15" fmla="*/ 13 h 27"/>
              <a:gd name="T16" fmla="*/ 192 w 206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27">
                <a:moveTo>
                  <a:pt x="192" y="27"/>
                </a:move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21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200" y="0"/>
                  <a:pt x="206" y="6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ubicBezTo>
                  <a:pt x="206" y="21"/>
                  <a:pt x="200" y="27"/>
                  <a:pt x="192" y="27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flipH="1">
            <a:off x="5732989" y="2565364"/>
            <a:ext cx="8255" cy="82088"/>
          </a:xfrm>
          <a:custGeom>
            <a:avLst/>
            <a:gdLst>
              <a:gd name="T0" fmla="*/ 0 w 19"/>
              <a:gd name="T1" fmla="*/ 5 h 187"/>
              <a:gd name="T2" fmla="*/ 0 w 19"/>
              <a:gd name="T3" fmla="*/ 181 h 187"/>
              <a:gd name="T4" fmla="*/ 6 w 19"/>
              <a:gd name="T5" fmla="*/ 187 h 187"/>
              <a:gd name="T6" fmla="*/ 13 w 19"/>
              <a:gd name="T7" fmla="*/ 187 h 187"/>
              <a:gd name="T8" fmla="*/ 19 w 19"/>
              <a:gd name="T9" fmla="*/ 181 h 187"/>
              <a:gd name="T10" fmla="*/ 19 w 19"/>
              <a:gd name="T11" fmla="*/ 5 h 187"/>
              <a:gd name="T12" fmla="*/ 13 w 19"/>
              <a:gd name="T13" fmla="*/ 0 h 187"/>
              <a:gd name="T14" fmla="*/ 6 w 19"/>
              <a:gd name="T15" fmla="*/ 0 h 187"/>
              <a:gd name="T16" fmla="*/ 0 w 19"/>
              <a:gd name="T17" fmla="*/ 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87">
                <a:moveTo>
                  <a:pt x="0" y="5"/>
                </a:moveTo>
                <a:cubicBezTo>
                  <a:pt x="0" y="181"/>
                  <a:pt x="0" y="181"/>
                  <a:pt x="0" y="181"/>
                </a:cubicBezTo>
                <a:cubicBezTo>
                  <a:pt x="0" y="184"/>
                  <a:pt x="3" y="187"/>
                  <a:pt x="6" y="187"/>
                </a:cubicBezTo>
                <a:cubicBezTo>
                  <a:pt x="13" y="187"/>
                  <a:pt x="13" y="187"/>
                  <a:pt x="13" y="187"/>
                </a:cubicBezTo>
                <a:cubicBezTo>
                  <a:pt x="17" y="187"/>
                  <a:pt x="19" y="184"/>
                  <a:pt x="19" y="181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7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 flipH="1">
            <a:off x="6296601" y="2463098"/>
            <a:ext cx="8255" cy="49986"/>
          </a:xfrm>
          <a:custGeom>
            <a:avLst/>
            <a:gdLst>
              <a:gd name="T0" fmla="*/ 0 w 19"/>
              <a:gd name="T1" fmla="*/ 6 h 114"/>
              <a:gd name="T2" fmla="*/ 0 w 19"/>
              <a:gd name="T3" fmla="*/ 108 h 114"/>
              <a:gd name="T4" fmla="*/ 6 w 19"/>
              <a:gd name="T5" fmla="*/ 114 h 114"/>
              <a:gd name="T6" fmla="*/ 13 w 19"/>
              <a:gd name="T7" fmla="*/ 114 h 114"/>
              <a:gd name="T8" fmla="*/ 19 w 19"/>
              <a:gd name="T9" fmla="*/ 108 h 114"/>
              <a:gd name="T10" fmla="*/ 19 w 19"/>
              <a:gd name="T11" fmla="*/ 6 h 114"/>
              <a:gd name="T12" fmla="*/ 13 w 19"/>
              <a:gd name="T13" fmla="*/ 0 h 114"/>
              <a:gd name="T14" fmla="*/ 6 w 19"/>
              <a:gd name="T15" fmla="*/ 0 h 114"/>
              <a:gd name="T16" fmla="*/ 0 w 19"/>
              <a:gd name="T17" fmla="*/ 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14">
                <a:moveTo>
                  <a:pt x="0" y="6"/>
                </a:move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6" y="114"/>
                  <a:pt x="19" y="111"/>
                  <a:pt x="19" y="108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3"/>
                  <a:pt x="16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 flipH="1">
            <a:off x="6297059" y="2565364"/>
            <a:ext cx="8255" cy="84840"/>
          </a:xfrm>
          <a:custGeom>
            <a:avLst/>
            <a:gdLst>
              <a:gd name="T0" fmla="*/ 0 w 19"/>
              <a:gd name="T1" fmla="*/ 5 h 193"/>
              <a:gd name="T2" fmla="*/ 0 w 19"/>
              <a:gd name="T3" fmla="*/ 188 h 193"/>
              <a:gd name="T4" fmla="*/ 6 w 19"/>
              <a:gd name="T5" fmla="*/ 193 h 193"/>
              <a:gd name="T6" fmla="*/ 13 w 19"/>
              <a:gd name="T7" fmla="*/ 193 h 193"/>
              <a:gd name="T8" fmla="*/ 19 w 19"/>
              <a:gd name="T9" fmla="*/ 188 h 193"/>
              <a:gd name="T10" fmla="*/ 19 w 19"/>
              <a:gd name="T11" fmla="*/ 5 h 193"/>
              <a:gd name="T12" fmla="*/ 13 w 19"/>
              <a:gd name="T13" fmla="*/ 0 h 193"/>
              <a:gd name="T14" fmla="*/ 6 w 19"/>
              <a:gd name="T15" fmla="*/ 0 h 193"/>
              <a:gd name="T16" fmla="*/ 0 w 19"/>
              <a:gd name="T17" fmla="*/ 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93">
                <a:moveTo>
                  <a:pt x="0" y="5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91"/>
                  <a:pt x="3" y="193"/>
                  <a:pt x="6" y="193"/>
                </a:cubicBezTo>
                <a:cubicBezTo>
                  <a:pt x="13" y="193"/>
                  <a:pt x="13" y="193"/>
                  <a:pt x="13" y="193"/>
                </a:cubicBezTo>
                <a:cubicBezTo>
                  <a:pt x="16" y="193"/>
                  <a:pt x="19" y="191"/>
                  <a:pt x="19" y="188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6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5"/>
          <p:cNvSpPr>
            <a:spLocks/>
          </p:cNvSpPr>
          <p:nvPr/>
        </p:nvSpPr>
        <p:spPr bwMode="auto">
          <a:xfrm flipH="1">
            <a:off x="6296601" y="2670381"/>
            <a:ext cx="8255" cy="85298"/>
          </a:xfrm>
          <a:custGeom>
            <a:avLst/>
            <a:gdLst>
              <a:gd name="T0" fmla="*/ 0 w 19"/>
              <a:gd name="T1" fmla="*/ 6 h 194"/>
              <a:gd name="T2" fmla="*/ 0 w 19"/>
              <a:gd name="T3" fmla="*/ 188 h 194"/>
              <a:gd name="T4" fmla="*/ 6 w 19"/>
              <a:gd name="T5" fmla="*/ 194 h 194"/>
              <a:gd name="T6" fmla="*/ 13 w 19"/>
              <a:gd name="T7" fmla="*/ 194 h 194"/>
              <a:gd name="T8" fmla="*/ 19 w 19"/>
              <a:gd name="T9" fmla="*/ 188 h 194"/>
              <a:gd name="T10" fmla="*/ 19 w 19"/>
              <a:gd name="T11" fmla="*/ 6 h 194"/>
              <a:gd name="T12" fmla="*/ 13 w 19"/>
              <a:gd name="T13" fmla="*/ 0 h 194"/>
              <a:gd name="T14" fmla="*/ 6 w 19"/>
              <a:gd name="T15" fmla="*/ 0 h 194"/>
              <a:gd name="T16" fmla="*/ 0 w 19"/>
              <a:gd name="T17" fmla="*/ 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94">
                <a:moveTo>
                  <a:pt x="0" y="6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91"/>
                  <a:pt x="3" y="194"/>
                  <a:pt x="6" y="194"/>
                </a:cubicBezTo>
                <a:cubicBezTo>
                  <a:pt x="13" y="194"/>
                  <a:pt x="13" y="194"/>
                  <a:pt x="13" y="194"/>
                </a:cubicBezTo>
                <a:cubicBezTo>
                  <a:pt x="16" y="194"/>
                  <a:pt x="19" y="191"/>
                  <a:pt x="19" y="188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3"/>
                  <a:pt x="16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 flipH="1">
            <a:off x="6294531" y="2407607"/>
            <a:ext cx="8714" cy="1742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 flipH="1">
            <a:off x="5732906" y="2407607"/>
            <a:ext cx="9172" cy="1742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8"/>
          <p:cNvSpPr>
            <a:spLocks noEditPoints="1"/>
          </p:cNvSpPr>
          <p:nvPr/>
        </p:nvSpPr>
        <p:spPr bwMode="auto">
          <a:xfrm flipH="1">
            <a:off x="5975127" y="3354602"/>
            <a:ext cx="93095" cy="93553"/>
          </a:xfrm>
          <a:custGeom>
            <a:avLst/>
            <a:gdLst>
              <a:gd name="T0" fmla="*/ 106 w 213"/>
              <a:gd name="T1" fmla="*/ 0 h 214"/>
              <a:gd name="T2" fmla="*/ 0 w 213"/>
              <a:gd name="T3" fmla="*/ 107 h 214"/>
              <a:gd name="T4" fmla="*/ 106 w 213"/>
              <a:gd name="T5" fmla="*/ 214 h 214"/>
              <a:gd name="T6" fmla="*/ 213 w 213"/>
              <a:gd name="T7" fmla="*/ 107 h 214"/>
              <a:gd name="T8" fmla="*/ 106 w 213"/>
              <a:gd name="T9" fmla="*/ 0 h 214"/>
              <a:gd name="T10" fmla="*/ 106 w 213"/>
              <a:gd name="T11" fmla="*/ 200 h 214"/>
              <a:gd name="T12" fmla="*/ 13 w 213"/>
              <a:gd name="T13" fmla="*/ 107 h 214"/>
              <a:gd name="T14" fmla="*/ 106 w 213"/>
              <a:gd name="T15" fmla="*/ 13 h 214"/>
              <a:gd name="T16" fmla="*/ 200 w 213"/>
              <a:gd name="T17" fmla="*/ 107 h 214"/>
              <a:gd name="T18" fmla="*/ 106 w 213"/>
              <a:gd name="T19" fmla="*/ 20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" h="214">
                <a:moveTo>
                  <a:pt x="106" y="0"/>
                </a:moveTo>
                <a:cubicBezTo>
                  <a:pt x="47" y="0"/>
                  <a:pt x="0" y="48"/>
                  <a:pt x="0" y="107"/>
                </a:cubicBezTo>
                <a:cubicBezTo>
                  <a:pt x="0" y="166"/>
                  <a:pt x="47" y="214"/>
                  <a:pt x="106" y="214"/>
                </a:cubicBezTo>
                <a:cubicBezTo>
                  <a:pt x="165" y="214"/>
                  <a:pt x="213" y="166"/>
                  <a:pt x="213" y="107"/>
                </a:cubicBezTo>
                <a:cubicBezTo>
                  <a:pt x="213" y="48"/>
                  <a:pt x="165" y="0"/>
                  <a:pt x="106" y="0"/>
                </a:cubicBezTo>
                <a:close/>
                <a:moveTo>
                  <a:pt x="106" y="200"/>
                </a:moveTo>
                <a:cubicBezTo>
                  <a:pt x="55" y="200"/>
                  <a:pt x="13" y="158"/>
                  <a:pt x="13" y="107"/>
                </a:cubicBezTo>
                <a:cubicBezTo>
                  <a:pt x="13" y="55"/>
                  <a:pt x="55" y="13"/>
                  <a:pt x="106" y="13"/>
                </a:cubicBezTo>
                <a:cubicBezTo>
                  <a:pt x="158" y="13"/>
                  <a:pt x="200" y="55"/>
                  <a:pt x="200" y="107"/>
                </a:cubicBezTo>
                <a:cubicBezTo>
                  <a:pt x="200" y="158"/>
                  <a:pt x="158" y="200"/>
                  <a:pt x="106" y="200"/>
                </a:cubicBezTo>
                <a:close/>
              </a:path>
            </a:pathLst>
          </a:custGeom>
          <a:gradFill>
            <a:gsLst>
              <a:gs pos="100000">
                <a:srgbClr val="DDDDDD"/>
              </a:gs>
              <a:gs pos="0">
                <a:srgbClr val="A6A6A6"/>
              </a:gs>
              <a:gs pos="57000">
                <a:srgbClr val="767676"/>
              </a:gs>
              <a:gs pos="78000">
                <a:srgbClr val="F7F7F7"/>
              </a:gs>
              <a:gs pos="25000">
                <a:srgbClr val="F7F7F7"/>
              </a:gs>
            </a:gsLst>
            <a:lin ang="5400000" scaled="1"/>
          </a:gra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82676" y="1615920"/>
            <a:ext cx="3679982" cy="2266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 flipH="1">
            <a:off x="3425783" y="4038457"/>
            <a:ext cx="5368047" cy="183154"/>
          </a:xfrm>
          <a:custGeom>
            <a:avLst/>
            <a:gdLst>
              <a:gd name="T0" fmla="*/ 0 w 1292"/>
              <a:gd name="T1" fmla="*/ 70 h 112"/>
              <a:gd name="T2" fmla="*/ 41 w 1292"/>
              <a:gd name="T3" fmla="*/ 112 h 112"/>
              <a:gd name="T4" fmla="*/ 637 w 1292"/>
              <a:gd name="T5" fmla="*/ 112 h 112"/>
              <a:gd name="T6" fmla="*/ 658 w 1292"/>
              <a:gd name="T7" fmla="*/ 112 h 112"/>
              <a:gd name="T8" fmla="*/ 1254 w 1292"/>
              <a:gd name="T9" fmla="*/ 112 h 112"/>
              <a:gd name="T10" fmla="*/ 1292 w 1292"/>
              <a:gd name="T11" fmla="*/ 70 h 112"/>
              <a:gd name="T12" fmla="*/ 1292 w 1292"/>
              <a:gd name="T13" fmla="*/ 0 h 112"/>
              <a:gd name="T14" fmla="*/ 0 w 1292"/>
              <a:gd name="T15" fmla="*/ 0 h 112"/>
              <a:gd name="T16" fmla="*/ 0 w 1292"/>
              <a:gd name="T17" fmla="*/ 70 h 112"/>
              <a:gd name="connsiteX0" fmla="*/ 0 w 10009"/>
              <a:gd name="connsiteY0" fmla="*/ 6250 h 10000"/>
              <a:gd name="connsiteX1" fmla="*/ 317 w 10009"/>
              <a:gd name="connsiteY1" fmla="*/ 10000 h 10000"/>
              <a:gd name="connsiteX2" fmla="*/ 4930 w 10009"/>
              <a:gd name="connsiteY2" fmla="*/ 10000 h 10000"/>
              <a:gd name="connsiteX3" fmla="*/ 5093 w 10009"/>
              <a:gd name="connsiteY3" fmla="*/ 10000 h 10000"/>
              <a:gd name="connsiteX4" fmla="*/ 9706 w 10009"/>
              <a:gd name="connsiteY4" fmla="*/ 10000 h 10000"/>
              <a:gd name="connsiteX5" fmla="*/ 10000 w 10009"/>
              <a:gd name="connsiteY5" fmla="*/ 6250 h 10000"/>
              <a:gd name="connsiteX6" fmla="*/ 10000 w 10009"/>
              <a:gd name="connsiteY6" fmla="*/ 0 h 10000"/>
              <a:gd name="connsiteX7" fmla="*/ 0 w 10009"/>
              <a:gd name="connsiteY7" fmla="*/ 0 h 10000"/>
              <a:gd name="connsiteX8" fmla="*/ 0 w 10009"/>
              <a:gd name="connsiteY8" fmla="*/ 6250 h 10000"/>
              <a:gd name="connsiteX0" fmla="*/ 0 w 10000"/>
              <a:gd name="connsiteY0" fmla="*/ 6250 h 10000"/>
              <a:gd name="connsiteX1" fmla="*/ 317 w 10000"/>
              <a:gd name="connsiteY1" fmla="*/ 10000 h 10000"/>
              <a:gd name="connsiteX2" fmla="*/ 4930 w 10000"/>
              <a:gd name="connsiteY2" fmla="*/ 10000 h 10000"/>
              <a:gd name="connsiteX3" fmla="*/ 5093 w 10000"/>
              <a:gd name="connsiteY3" fmla="*/ 10000 h 10000"/>
              <a:gd name="connsiteX4" fmla="*/ 9706 w 10000"/>
              <a:gd name="connsiteY4" fmla="*/ 10000 h 10000"/>
              <a:gd name="connsiteX5" fmla="*/ 10000 w 10000"/>
              <a:gd name="connsiteY5" fmla="*/ 6250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0 w 10000"/>
              <a:gd name="connsiteY8" fmla="*/ 6250 h 10000"/>
              <a:gd name="connsiteX0" fmla="*/ 0 w 10000"/>
              <a:gd name="connsiteY0" fmla="*/ 6250 h 10437"/>
              <a:gd name="connsiteX1" fmla="*/ 317 w 10000"/>
              <a:gd name="connsiteY1" fmla="*/ 10000 h 10437"/>
              <a:gd name="connsiteX2" fmla="*/ 4930 w 10000"/>
              <a:gd name="connsiteY2" fmla="*/ 10000 h 10437"/>
              <a:gd name="connsiteX3" fmla="*/ 5093 w 10000"/>
              <a:gd name="connsiteY3" fmla="*/ 10000 h 10437"/>
              <a:gd name="connsiteX4" fmla="*/ 9706 w 10000"/>
              <a:gd name="connsiteY4" fmla="*/ 10000 h 10437"/>
              <a:gd name="connsiteX5" fmla="*/ 10000 w 10000"/>
              <a:gd name="connsiteY5" fmla="*/ 6250 h 10437"/>
              <a:gd name="connsiteX6" fmla="*/ 10000 w 10000"/>
              <a:gd name="connsiteY6" fmla="*/ 0 h 10437"/>
              <a:gd name="connsiteX7" fmla="*/ 0 w 10000"/>
              <a:gd name="connsiteY7" fmla="*/ 0 h 10437"/>
              <a:gd name="connsiteX8" fmla="*/ 0 w 10000"/>
              <a:gd name="connsiteY8" fmla="*/ 6250 h 10437"/>
              <a:gd name="connsiteX0" fmla="*/ 0 w 10000"/>
              <a:gd name="connsiteY0" fmla="*/ 6250 h 10437"/>
              <a:gd name="connsiteX1" fmla="*/ 317 w 10000"/>
              <a:gd name="connsiteY1" fmla="*/ 10000 h 10437"/>
              <a:gd name="connsiteX2" fmla="*/ 4930 w 10000"/>
              <a:gd name="connsiteY2" fmla="*/ 10000 h 10437"/>
              <a:gd name="connsiteX3" fmla="*/ 5093 w 10000"/>
              <a:gd name="connsiteY3" fmla="*/ 10000 h 10437"/>
              <a:gd name="connsiteX4" fmla="*/ 9706 w 10000"/>
              <a:gd name="connsiteY4" fmla="*/ 10000 h 10437"/>
              <a:gd name="connsiteX5" fmla="*/ 10000 w 10000"/>
              <a:gd name="connsiteY5" fmla="*/ 6250 h 10437"/>
              <a:gd name="connsiteX6" fmla="*/ 10000 w 10000"/>
              <a:gd name="connsiteY6" fmla="*/ 0 h 10437"/>
              <a:gd name="connsiteX7" fmla="*/ 0 w 10000"/>
              <a:gd name="connsiteY7" fmla="*/ 0 h 10437"/>
              <a:gd name="connsiteX8" fmla="*/ 0 w 10000"/>
              <a:gd name="connsiteY8" fmla="*/ 6250 h 10437"/>
              <a:gd name="connsiteX0" fmla="*/ 0 w 10000"/>
              <a:gd name="connsiteY0" fmla="*/ 6250 h 10437"/>
              <a:gd name="connsiteX1" fmla="*/ 317 w 10000"/>
              <a:gd name="connsiteY1" fmla="*/ 10000 h 10437"/>
              <a:gd name="connsiteX2" fmla="*/ 4930 w 10000"/>
              <a:gd name="connsiteY2" fmla="*/ 10000 h 10437"/>
              <a:gd name="connsiteX3" fmla="*/ 5093 w 10000"/>
              <a:gd name="connsiteY3" fmla="*/ 10000 h 10437"/>
              <a:gd name="connsiteX4" fmla="*/ 9706 w 10000"/>
              <a:gd name="connsiteY4" fmla="*/ 10000 h 10437"/>
              <a:gd name="connsiteX5" fmla="*/ 10000 w 10000"/>
              <a:gd name="connsiteY5" fmla="*/ 6250 h 10437"/>
              <a:gd name="connsiteX6" fmla="*/ 10000 w 10000"/>
              <a:gd name="connsiteY6" fmla="*/ 0 h 10437"/>
              <a:gd name="connsiteX7" fmla="*/ 0 w 10000"/>
              <a:gd name="connsiteY7" fmla="*/ 0 h 10437"/>
              <a:gd name="connsiteX8" fmla="*/ 0 w 10000"/>
              <a:gd name="connsiteY8" fmla="*/ 6250 h 10437"/>
              <a:gd name="connsiteX0" fmla="*/ 123 w 10127"/>
              <a:gd name="connsiteY0" fmla="*/ 8392 h 10437"/>
              <a:gd name="connsiteX1" fmla="*/ 444 w 10127"/>
              <a:gd name="connsiteY1" fmla="*/ 10000 h 10437"/>
              <a:gd name="connsiteX2" fmla="*/ 5057 w 10127"/>
              <a:gd name="connsiteY2" fmla="*/ 10000 h 10437"/>
              <a:gd name="connsiteX3" fmla="*/ 5220 w 10127"/>
              <a:gd name="connsiteY3" fmla="*/ 10000 h 10437"/>
              <a:gd name="connsiteX4" fmla="*/ 9833 w 10127"/>
              <a:gd name="connsiteY4" fmla="*/ 10000 h 10437"/>
              <a:gd name="connsiteX5" fmla="*/ 10127 w 10127"/>
              <a:gd name="connsiteY5" fmla="*/ 6250 h 10437"/>
              <a:gd name="connsiteX6" fmla="*/ 10127 w 10127"/>
              <a:gd name="connsiteY6" fmla="*/ 0 h 10437"/>
              <a:gd name="connsiteX7" fmla="*/ 127 w 10127"/>
              <a:gd name="connsiteY7" fmla="*/ 0 h 10437"/>
              <a:gd name="connsiteX8" fmla="*/ 123 w 10127"/>
              <a:gd name="connsiteY8" fmla="*/ 8392 h 10437"/>
              <a:gd name="connsiteX0" fmla="*/ 0 w 10004"/>
              <a:gd name="connsiteY0" fmla="*/ 8392 h 10437"/>
              <a:gd name="connsiteX1" fmla="*/ 321 w 10004"/>
              <a:gd name="connsiteY1" fmla="*/ 10000 h 10437"/>
              <a:gd name="connsiteX2" fmla="*/ 4934 w 10004"/>
              <a:gd name="connsiteY2" fmla="*/ 10000 h 10437"/>
              <a:gd name="connsiteX3" fmla="*/ 5097 w 10004"/>
              <a:gd name="connsiteY3" fmla="*/ 10000 h 10437"/>
              <a:gd name="connsiteX4" fmla="*/ 9710 w 10004"/>
              <a:gd name="connsiteY4" fmla="*/ 10000 h 10437"/>
              <a:gd name="connsiteX5" fmla="*/ 10004 w 10004"/>
              <a:gd name="connsiteY5" fmla="*/ 6250 h 10437"/>
              <a:gd name="connsiteX6" fmla="*/ 10004 w 10004"/>
              <a:gd name="connsiteY6" fmla="*/ 0 h 10437"/>
              <a:gd name="connsiteX7" fmla="*/ 4 w 10004"/>
              <a:gd name="connsiteY7" fmla="*/ 0 h 10437"/>
              <a:gd name="connsiteX8" fmla="*/ 0 w 10004"/>
              <a:gd name="connsiteY8" fmla="*/ 8392 h 10437"/>
              <a:gd name="connsiteX0" fmla="*/ 0 w 10004"/>
              <a:gd name="connsiteY0" fmla="*/ 8392 h 10437"/>
              <a:gd name="connsiteX1" fmla="*/ 321 w 10004"/>
              <a:gd name="connsiteY1" fmla="*/ 10000 h 10437"/>
              <a:gd name="connsiteX2" fmla="*/ 4934 w 10004"/>
              <a:gd name="connsiteY2" fmla="*/ 10000 h 10437"/>
              <a:gd name="connsiteX3" fmla="*/ 5097 w 10004"/>
              <a:gd name="connsiteY3" fmla="*/ 10000 h 10437"/>
              <a:gd name="connsiteX4" fmla="*/ 9710 w 10004"/>
              <a:gd name="connsiteY4" fmla="*/ 10000 h 10437"/>
              <a:gd name="connsiteX5" fmla="*/ 10004 w 10004"/>
              <a:gd name="connsiteY5" fmla="*/ 6250 h 10437"/>
              <a:gd name="connsiteX6" fmla="*/ 10004 w 10004"/>
              <a:gd name="connsiteY6" fmla="*/ 0 h 10437"/>
              <a:gd name="connsiteX7" fmla="*/ 4 w 10004"/>
              <a:gd name="connsiteY7" fmla="*/ 0 h 10437"/>
              <a:gd name="connsiteX8" fmla="*/ 0 w 10004"/>
              <a:gd name="connsiteY8" fmla="*/ 8392 h 10437"/>
              <a:gd name="connsiteX0" fmla="*/ 0 w 10004"/>
              <a:gd name="connsiteY0" fmla="*/ 8392 h 10437"/>
              <a:gd name="connsiteX1" fmla="*/ 321 w 10004"/>
              <a:gd name="connsiteY1" fmla="*/ 10000 h 10437"/>
              <a:gd name="connsiteX2" fmla="*/ 4934 w 10004"/>
              <a:gd name="connsiteY2" fmla="*/ 10000 h 10437"/>
              <a:gd name="connsiteX3" fmla="*/ 5097 w 10004"/>
              <a:gd name="connsiteY3" fmla="*/ 10000 h 10437"/>
              <a:gd name="connsiteX4" fmla="*/ 9710 w 10004"/>
              <a:gd name="connsiteY4" fmla="*/ 10000 h 10437"/>
              <a:gd name="connsiteX5" fmla="*/ 10004 w 10004"/>
              <a:gd name="connsiteY5" fmla="*/ 6250 h 10437"/>
              <a:gd name="connsiteX6" fmla="*/ 10004 w 10004"/>
              <a:gd name="connsiteY6" fmla="*/ 0 h 10437"/>
              <a:gd name="connsiteX7" fmla="*/ 4 w 10004"/>
              <a:gd name="connsiteY7" fmla="*/ 0 h 10437"/>
              <a:gd name="connsiteX8" fmla="*/ 0 w 10004"/>
              <a:gd name="connsiteY8" fmla="*/ 8392 h 1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4" h="10437">
                <a:moveTo>
                  <a:pt x="0" y="8392"/>
                </a:moveTo>
                <a:cubicBezTo>
                  <a:pt x="0" y="9517"/>
                  <a:pt x="28" y="9839"/>
                  <a:pt x="321" y="10000"/>
                </a:cubicBezTo>
                <a:cubicBezTo>
                  <a:pt x="1079" y="10416"/>
                  <a:pt x="3396" y="10000"/>
                  <a:pt x="4934" y="10000"/>
                </a:cubicBezTo>
                <a:lnTo>
                  <a:pt x="5097" y="10000"/>
                </a:lnTo>
                <a:cubicBezTo>
                  <a:pt x="6635" y="10000"/>
                  <a:pt x="8529" y="10985"/>
                  <a:pt x="9710" y="10000"/>
                </a:cubicBezTo>
                <a:cubicBezTo>
                  <a:pt x="9999" y="9759"/>
                  <a:pt x="10005" y="9594"/>
                  <a:pt x="10004" y="6250"/>
                </a:cubicBezTo>
                <a:cubicBezTo>
                  <a:pt x="10002" y="-80"/>
                  <a:pt x="10004" y="0"/>
                  <a:pt x="10004" y="0"/>
                </a:cubicBezTo>
                <a:lnTo>
                  <a:pt x="4" y="0"/>
                </a:lnTo>
                <a:cubicBezTo>
                  <a:pt x="3" y="2797"/>
                  <a:pt x="1" y="5595"/>
                  <a:pt x="0" y="8392"/>
                </a:cubicBezTo>
                <a:close/>
              </a:path>
            </a:pathLst>
          </a:custGeom>
          <a:gradFill flip="none" rotWithShape="1">
            <a:gsLst>
              <a:gs pos="0">
                <a:srgbClr val="898A8F"/>
              </a:gs>
              <a:gs pos="100000">
                <a:srgbClr val="DBDDE0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8346827" y="4118835"/>
            <a:ext cx="196351" cy="24544"/>
          </a:xfrm>
          <a:custGeom>
            <a:avLst/>
            <a:gdLst>
              <a:gd name="T0" fmla="*/ 27 w 27"/>
              <a:gd name="T1" fmla="*/ 2 h 3"/>
              <a:gd name="T2" fmla="*/ 26 w 27"/>
              <a:gd name="T3" fmla="*/ 3 h 3"/>
              <a:gd name="T4" fmla="*/ 1 w 27"/>
              <a:gd name="T5" fmla="*/ 3 h 3"/>
              <a:gd name="T6" fmla="*/ 0 w 27"/>
              <a:gd name="T7" fmla="*/ 2 h 3"/>
              <a:gd name="T8" fmla="*/ 0 w 27"/>
              <a:gd name="T9" fmla="*/ 2 h 3"/>
              <a:gd name="T10" fmla="*/ 1 w 27"/>
              <a:gd name="T11" fmla="*/ 0 h 3"/>
              <a:gd name="T12" fmla="*/ 26 w 27"/>
              <a:gd name="T13" fmla="*/ 0 h 3"/>
              <a:gd name="T14" fmla="*/ 27 w 27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3">
                <a:moveTo>
                  <a:pt x="27" y="2"/>
                </a:moveTo>
                <a:cubicBezTo>
                  <a:pt x="27" y="2"/>
                  <a:pt x="27" y="3"/>
                  <a:pt x="26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rgbClr val="5F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5732905" y="4054407"/>
            <a:ext cx="757791" cy="79768"/>
          </a:xfrm>
          <a:custGeom>
            <a:avLst/>
            <a:gdLst>
              <a:gd name="T0" fmla="*/ 2 w 104"/>
              <a:gd name="T1" fmla="*/ 0 h 11"/>
              <a:gd name="T2" fmla="*/ 9 w 104"/>
              <a:gd name="T3" fmla="*/ 10 h 11"/>
              <a:gd name="T4" fmla="*/ 94 w 104"/>
              <a:gd name="T5" fmla="*/ 10 h 11"/>
              <a:gd name="T6" fmla="*/ 102 w 104"/>
              <a:gd name="T7" fmla="*/ 0 h 11"/>
              <a:gd name="T8" fmla="*/ 2 w 104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1">
                <a:moveTo>
                  <a:pt x="2" y="0"/>
                </a:moveTo>
                <a:cubicBezTo>
                  <a:pt x="2" y="0"/>
                  <a:pt x="0" y="9"/>
                  <a:pt x="9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4" y="10"/>
                  <a:pt x="104" y="11"/>
                  <a:pt x="10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99" y="1608312"/>
            <a:ext cx="3687567" cy="2268059"/>
          </a:xfrm>
          <a:prstGeom prst="rect">
            <a:avLst/>
          </a:prstGeom>
        </p:spPr>
      </p:pic>
      <p:grpSp>
        <p:nvGrpSpPr>
          <p:cNvPr id="59" name="Group 1"/>
          <p:cNvGrpSpPr/>
          <p:nvPr/>
        </p:nvGrpSpPr>
        <p:grpSpPr>
          <a:xfrm>
            <a:off x="5801453" y="4740115"/>
            <a:ext cx="629899" cy="1058874"/>
            <a:chOff x="11449931" y="7055466"/>
            <a:chExt cx="1369324" cy="2301863"/>
          </a:xfrm>
        </p:grpSpPr>
        <p:sp>
          <p:nvSpPr>
            <p:cNvPr id="60" name="Rectangle: Rounded Corners 24"/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1" name="Rectangle: Rounded Corners 22"/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2" name="Rectangle: Rounded Corners 23"/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63" name="TextBox 7"/>
          <p:cNvSpPr txBox="1"/>
          <p:nvPr/>
        </p:nvSpPr>
        <p:spPr>
          <a:xfrm>
            <a:off x="4849198" y="5134210"/>
            <a:ext cx="272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Question Time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90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 rot="2700000">
            <a:off x="4501853" y="2910561"/>
            <a:ext cx="3332523" cy="2294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 rot="2700000">
            <a:off x="3030977" y="2839730"/>
            <a:ext cx="5483497" cy="22949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18" name="Rectangle: Rounded Corners 17"/>
          <p:cNvSpPr/>
          <p:nvPr/>
        </p:nvSpPr>
        <p:spPr>
          <a:xfrm rot="2700000">
            <a:off x="3728108" y="3210520"/>
            <a:ext cx="4181696" cy="2294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 rot="2700000">
            <a:off x="4159692" y="3645791"/>
            <a:ext cx="3539956" cy="22949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20" name="Rectangle: Rounded Corners 19"/>
          <p:cNvSpPr/>
          <p:nvPr/>
        </p:nvSpPr>
        <p:spPr>
          <a:xfrm rot="2700000">
            <a:off x="4510966" y="3846747"/>
            <a:ext cx="2590201" cy="2294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21" name="Rectangle: Rounded Corners 20"/>
          <p:cNvSpPr/>
          <p:nvPr/>
        </p:nvSpPr>
        <p:spPr>
          <a:xfrm rot="2700000">
            <a:off x="4911178" y="4030121"/>
            <a:ext cx="1507408" cy="22949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>
              <a:solidFill>
                <a:srgbClr val="DEE2E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8132" y="2347489"/>
            <a:ext cx="5035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/>
            <a:r>
              <a:rPr lang="en-US" sz="800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Thank</a:t>
            </a:r>
            <a:r>
              <a:rPr lang="en-US" sz="80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 You</a:t>
            </a:r>
            <a:endParaRPr lang="en-US" sz="8000" dirty="0">
              <a:solidFill>
                <a:srgbClr val="1615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1629" y="3545149"/>
            <a:ext cx="3228769" cy="754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/>
            <a:r>
              <a:rPr lang="en-US" sz="22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Data Science for Design</a:t>
            </a:r>
          </a:p>
          <a:p>
            <a:pPr algn="ctr" defTabSz="228554">
              <a:lnSpc>
                <a:spcPct val="150000"/>
              </a:lnSpc>
            </a:pPr>
            <a:r>
              <a:rPr lang="en-US" sz="1600" dirty="0" err="1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Xudong</a:t>
            </a:r>
            <a:r>
              <a:rPr lang="en-US" sz="16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 Jiang, </a:t>
            </a:r>
            <a:r>
              <a:rPr lang="en-US" sz="1600" dirty="0" err="1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Shiyun</a:t>
            </a:r>
            <a:r>
              <a:rPr lang="en-US" sz="1600" dirty="0" smtClean="0">
                <a:solidFill>
                  <a:srgbClr val="16152C"/>
                </a:solidFill>
                <a:latin typeface="Arial" charset="0"/>
                <a:ea typeface="Arial" charset="0"/>
                <a:cs typeface="Arial" charset="0"/>
              </a:rPr>
              <a:t> Yu, Yi He</a:t>
            </a:r>
            <a:endParaRPr lang="en-US" sz="1600" dirty="0">
              <a:solidFill>
                <a:srgbClr val="1615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765" y="6440557"/>
            <a:ext cx="5234609" cy="417443"/>
          </a:xfrm>
          <a:prstGeom prst="rect">
            <a:avLst/>
          </a:prstGeom>
          <a:solidFill>
            <a:srgbClr val="DE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7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Benefit-color">
      <a:dk1>
        <a:srgbClr val="16152C"/>
      </a:dk1>
      <a:lt1>
        <a:srgbClr val="DEE2E4"/>
      </a:lt1>
      <a:dk2>
        <a:srgbClr val="16152C"/>
      </a:dk2>
      <a:lt2>
        <a:srgbClr val="DEE2E4"/>
      </a:lt2>
      <a:accent1>
        <a:srgbClr val="FF512F"/>
      </a:accent1>
      <a:accent2>
        <a:srgbClr val="FC5F2A"/>
      </a:accent2>
      <a:accent3>
        <a:srgbClr val="F96D26"/>
      </a:accent3>
      <a:accent4>
        <a:srgbClr val="F67B21"/>
      </a:accent4>
      <a:accent5>
        <a:srgbClr val="F3891D"/>
      </a:accent5>
      <a:accent6>
        <a:srgbClr val="F09819"/>
      </a:accent6>
      <a:hlink>
        <a:srgbClr val="FAC96A"/>
      </a:hlink>
      <a:folHlink>
        <a:srgbClr val="FCDB9B"/>
      </a:folHlink>
    </a:clrScheme>
    <a:fontScheme name="Benefi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116</Words>
  <Application>Microsoft Macintosh PowerPoint</Application>
  <PresentationFormat>宽屏</PresentationFormat>
  <Paragraphs>34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DengXian</vt:lpstr>
      <vt:lpstr>Open Sans bold</vt:lpstr>
      <vt:lpstr>Open Sans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Yi</dc:creator>
  <cp:lastModifiedBy>JIANG Xudong</cp:lastModifiedBy>
  <cp:revision>32</cp:revision>
  <dcterms:created xsi:type="dcterms:W3CDTF">2017-11-27T21:28:41Z</dcterms:created>
  <dcterms:modified xsi:type="dcterms:W3CDTF">2017-11-28T23:31:52Z</dcterms:modified>
</cp:coreProperties>
</file>